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sldIdLst>
    <p:sldId id="256" r:id="rId2"/>
    <p:sldId id="273" r:id="rId3"/>
    <p:sldId id="257" r:id="rId4"/>
    <p:sldId id="277" r:id="rId5"/>
    <p:sldId id="276" r:id="rId6"/>
    <p:sldId id="263" r:id="rId7"/>
    <p:sldId id="279" r:id="rId8"/>
    <p:sldId id="278" r:id="rId9"/>
    <p:sldId id="268" r:id="rId10"/>
    <p:sldId id="281" r:id="rId11"/>
    <p:sldId id="280" r:id="rId12"/>
    <p:sldId id="269" r:id="rId13"/>
    <p:sldId id="283" r:id="rId14"/>
    <p:sldId id="282" r:id="rId15"/>
    <p:sldId id="305" r:id="rId16"/>
    <p:sldId id="274" r:id="rId17"/>
    <p:sldId id="304" r:id="rId18"/>
    <p:sldId id="275" r:id="rId19"/>
    <p:sldId id="287" r:id="rId20"/>
    <p:sldId id="306" r:id="rId21"/>
    <p:sldId id="265" r:id="rId22"/>
    <p:sldId id="289" r:id="rId23"/>
    <p:sldId id="288" r:id="rId24"/>
    <p:sldId id="264" r:id="rId25"/>
    <p:sldId id="291" r:id="rId26"/>
    <p:sldId id="290" r:id="rId27"/>
    <p:sldId id="261" r:id="rId28"/>
    <p:sldId id="293" r:id="rId29"/>
    <p:sldId id="292" r:id="rId30"/>
    <p:sldId id="260" r:id="rId31"/>
    <p:sldId id="295" r:id="rId32"/>
    <p:sldId id="294" r:id="rId33"/>
    <p:sldId id="307" r:id="rId34"/>
    <p:sldId id="266" r:id="rId35"/>
    <p:sldId id="296" r:id="rId36"/>
    <p:sldId id="308" r:id="rId37"/>
    <p:sldId id="270" r:id="rId38"/>
    <p:sldId id="299" r:id="rId39"/>
    <p:sldId id="298" r:id="rId40"/>
    <p:sldId id="267" r:id="rId41"/>
    <p:sldId id="301" r:id="rId42"/>
    <p:sldId id="300" r:id="rId43"/>
    <p:sldId id="271" r:id="rId44"/>
    <p:sldId id="303" r:id="rId45"/>
    <p:sldId id="302" r:id="rId46"/>
    <p:sldId id="272" r:id="rId47"/>
    <p:sldId id="309" r:id="rId48"/>
    <p:sldId id="315" r:id="rId49"/>
    <p:sldId id="310" r:id="rId50"/>
    <p:sldId id="311" r:id="rId51"/>
    <p:sldId id="320" r:id="rId52"/>
    <p:sldId id="316" r:id="rId53"/>
    <p:sldId id="318" r:id="rId54"/>
    <p:sldId id="322" r:id="rId5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Георгий Цагурия" initials="ГЦ" lastIdx="1" clrIdx="0">
    <p:extLst>
      <p:ext uri="{19B8F6BF-5375-455C-9EA6-DF929625EA0E}">
        <p15:presenceInfo xmlns:p15="http://schemas.microsoft.com/office/powerpoint/2012/main" userId="ca901945b8cba18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979" autoAdjust="0"/>
    <p:restoredTop sz="95256" autoAdjust="0"/>
  </p:normalViewPr>
  <p:slideViewPr>
    <p:cSldViewPr snapToGrid="0">
      <p:cViewPr varScale="1">
        <p:scale>
          <a:sx n="86" d="100"/>
          <a:sy n="86" d="100"/>
        </p:scale>
        <p:origin x="79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82852-4359-42DB-BF85-746D24D6CB09}" type="datetimeFigureOut">
              <a:rPr lang="ru-RU" smtClean="0"/>
              <a:t>12.12.2022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9F586D37-0E82-4CA2-A86D-964AB0DB4C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2539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82852-4359-42DB-BF85-746D24D6CB09}" type="datetimeFigureOut">
              <a:rPr lang="ru-RU" smtClean="0"/>
              <a:t>12.12.2022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F586D37-0E82-4CA2-A86D-964AB0DB4C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95298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82852-4359-42DB-BF85-746D24D6CB09}" type="datetimeFigureOut">
              <a:rPr lang="ru-RU" smtClean="0"/>
              <a:t>12.12.2022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F586D37-0E82-4CA2-A86D-964AB0DB4C97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373205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82852-4359-42DB-BF85-746D24D6CB09}" type="datetimeFigureOut">
              <a:rPr lang="ru-RU" smtClean="0"/>
              <a:t>12.12.2022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F586D37-0E82-4CA2-A86D-964AB0DB4C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12100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82852-4359-42DB-BF85-746D24D6CB09}" type="datetimeFigureOut">
              <a:rPr lang="ru-RU" smtClean="0"/>
              <a:t>12.12.2022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F586D37-0E82-4CA2-A86D-964AB0DB4C97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66807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82852-4359-42DB-BF85-746D24D6CB09}" type="datetimeFigureOut">
              <a:rPr lang="ru-RU" smtClean="0"/>
              <a:t>12.12.2022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F586D37-0E82-4CA2-A86D-964AB0DB4C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23363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82852-4359-42DB-BF85-746D24D6CB09}" type="datetimeFigureOut">
              <a:rPr lang="ru-RU" smtClean="0"/>
              <a:t>12.12.2022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86D37-0E82-4CA2-A86D-964AB0DB4C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2101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82852-4359-42DB-BF85-746D24D6CB09}" type="datetimeFigureOut">
              <a:rPr lang="ru-RU" smtClean="0"/>
              <a:t>12.12.2022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86D37-0E82-4CA2-A86D-964AB0DB4C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403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82852-4359-42DB-BF85-746D24D6CB09}" type="datetimeFigureOut">
              <a:rPr lang="ru-RU" smtClean="0"/>
              <a:t>12.12.2022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86D37-0E82-4CA2-A86D-964AB0DB4C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9821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82852-4359-42DB-BF85-746D24D6CB09}" type="datetimeFigureOut">
              <a:rPr lang="ru-RU" smtClean="0"/>
              <a:t>12.12.2022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F586D37-0E82-4CA2-A86D-964AB0DB4C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6166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82852-4359-42DB-BF85-746D24D6CB09}" type="datetimeFigureOut">
              <a:rPr lang="ru-RU" smtClean="0"/>
              <a:t>12.12.2022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9F586D37-0E82-4CA2-A86D-964AB0DB4C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675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82852-4359-42DB-BF85-746D24D6CB09}" type="datetimeFigureOut">
              <a:rPr lang="ru-RU" smtClean="0"/>
              <a:t>12.12.2022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9F586D37-0E82-4CA2-A86D-964AB0DB4C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6169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82852-4359-42DB-BF85-746D24D6CB09}" type="datetimeFigureOut">
              <a:rPr lang="ru-RU" smtClean="0"/>
              <a:t>12.12.2022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86D37-0E82-4CA2-A86D-964AB0DB4C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0121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82852-4359-42DB-BF85-746D24D6CB09}" type="datetimeFigureOut">
              <a:rPr lang="ru-RU" smtClean="0"/>
              <a:t>12.12.2022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86D37-0E82-4CA2-A86D-964AB0DB4C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8790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82852-4359-42DB-BF85-746D24D6CB09}" type="datetimeFigureOut">
              <a:rPr lang="ru-RU" smtClean="0"/>
              <a:t>12.12.2022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86D37-0E82-4CA2-A86D-964AB0DB4C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9541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82852-4359-42DB-BF85-746D24D6CB09}" type="datetimeFigureOut">
              <a:rPr lang="ru-RU" smtClean="0"/>
              <a:t>12.12.2022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F586D37-0E82-4CA2-A86D-964AB0DB4C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4408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982852-4359-42DB-BF85-746D24D6CB09}" type="datetimeFigureOut">
              <a:rPr lang="ru-RU" smtClean="0"/>
              <a:t>12.12.2022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9F586D37-0E82-4CA2-A86D-964AB0DB4C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9279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.wav"/><Relationship Id="rId5" Type="http://schemas.openxmlformats.org/officeDocument/2006/relationships/slide" Target="slide2.xml"/><Relationship Id="rId4" Type="http://schemas.openxmlformats.org/officeDocument/2006/relationships/image" Target="../media/image6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12.xml"/><Relationship Id="rId1" Type="http://schemas.openxmlformats.org/officeDocument/2006/relationships/slideLayout" Target="../slideLayouts/slideLayout6.xml"/><Relationship Id="rId4" Type="http://schemas.openxmlformats.org/officeDocument/2006/relationships/slide" Target="slide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16.gif"/><Relationship Id="rId7" Type="http://schemas.openxmlformats.org/officeDocument/2006/relationships/image" Target="../media/image18.gif"/><Relationship Id="rId2" Type="http://schemas.openxmlformats.org/officeDocument/2006/relationships/slide" Target="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gif"/><Relationship Id="rId5" Type="http://schemas.openxmlformats.org/officeDocument/2006/relationships/image" Target="../media/image17.gif"/><Relationship Id="rId4" Type="http://schemas.openxmlformats.org/officeDocument/2006/relationships/slide" Target="slide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.wav"/><Relationship Id="rId5" Type="http://schemas.openxmlformats.org/officeDocument/2006/relationships/slide" Target="slide2.xml"/><Relationship Id="rId4" Type="http://schemas.openxmlformats.org/officeDocument/2006/relationships/image" Target="../media/image6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15.xml"/><Relationship Id="rId1" Type="http://schemas.openxmlformats.org/officeDocument/2006/relationships/slideLayout" Target="../slideLayouts/slideLayout6.xml"/><Relationship Id="rId4" Type="http://schemas.openxmlformats.org/officeDocument/2006/relationships/slide" Target="slid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slide" Target="slide2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13" Type="http://schemas.openxmlformats.org/officeDocument/2006/relationships/audio" Target="../media/audio4.wav"/><Relationship Id="rId3" Type="http://schemas.openxmlformats.org/officeDocument/2006/relationships/image" Target="../media/image9.gif"/><Relationship Id="rId7" Type="http://schemas.openxmlformats.org/officeDocument/2006/relationships/image" Target="../media/image8.gif"/><Relationship Id="rId12" Type="http://schemas.openxmlformats.org/officeDocument/2006/relationships/audio" Target="../media/audio3.wav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gif"/><Relationship Id="rId11" Type="http://schemas.openxmlformats.org/officeDocument/2006/relationships/image" Target="../media/image21.jpeg"/><Relationship Id="rId5" Type="http://schemas.openxmlformats.org/officeDocument/2006/relationships/image" Target="../media/image4.gif"/><Relationship Id="rId10" Type="http://schemas.openxmlformats.org/officeDocument/2006/relationships/slide" Target="slide2.xml"/><Relationship Id="rId4" Type="http://schemas.openxmlformats.org/officeDocument/2006/relationships/image" Target="../media/image5.gif"/><Relationship Id="rId9" Type="http://schemas.openxmlformats.org/officeDocument/2006/relationships/image" Target="../media/image13.gif"/><Relationship Id="rId14" Type="http://schemas.openxmlformats.org/officeDocument/2006/relationships/audio" Target="../media/audio5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22.jpeg"/><Relationship Id="rId7" Type="http://schemas.openxmlformats.org/officeDocument/2006/relationships/image" Target="../media/image10.gif"/><Relationship Id="rId2" Type="http://schemas.openxmlformats.org/officeDocument/2006/relationships/slide" Target="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20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13" Type="http://schemas.openxmlformats.org/officeDocument/2006/relationships/audio" Target="../media/audio5.wav"/><Relationship Id="rId3" Type="http://schemas.openxmlformats.org/officeDocument/2006/relationships/image" Target="../media/image5.gif"/><Relationship Id="rId7" Type="http://schemas.openxmlformats.org/officeDocument/2006/relationships/image" Target="../media/image8.gif"/><Relationship Id="rId12" Type="http://schemas.openxmlformats.org/officeDocument/2006/relationships/audio" Target="../media/audio3.wav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gif"/><Relationship Id="rId11" Type="http://schemas.openxmlformats.org/officeDocument/2006/relationships/image" Target="../media/image23.jpeg"/><Relationship Id="rId5" Type="http://schemas.openxmlformats.org/officeDocument/2006/relationships/image" Target="../media/image4.gif"/><Relationship Id="rId10" Type="http://schemas.openxmlformats.org/officeDocument/2006/relationships/slide" Target="slide2.xml"/><Relationship Id="rId4" Type="http://schemas.openxmlformats.org/officeDocument/2006/relationships/image" Target="../media/image20.gif"/><Relationship Id="rId9" Type="http://schemas.openxmlformats.org/officeDocument/2006/relationships/image" Target="../media/image13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openxmlformats.org/officeDocument/2006/relationships/image" Target="../media/image23.jpeg"/><Relationship Id="rId7" Type="http://schemas.openxmlformats.org/officeDocument/2006/relationships/image" Target="../media/image9.gif"/><Relationship Id="rId2" Type="http://schemas.openxmlformats.org/officeDocument/2006/relationships/slide" Target="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gif"/><Relationship Id="rId5" Type="http://schemas.openxmlformats.org/officeDocument/2006/relationships/image" Target="../media/image8.gif"/><Relationship Id="rId4" Type="http://schemas.openxmlformats.org/officeDocument/2006/relationships/slide" Target="slide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7.xml"/><Relationship Id="rId3" Type="http://schemas.openxmlformats.org/officeDocument/2006/relationships/slide" Target="slide3.xml"/><Relationship Id="rId7" Type="http://schemas.openxmlformats.org/officeDocument/2006/relationships/slide" Target="slide3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slide" Target="slide34.xml"/><Relationship Id="rId5" Type="http://schemas.openxmlformats.org/officeDocument/2006/relationships/slide" Target="slide21.xml"/><Relationship Id="rId10" Type="http://schemas.openxmlformats.org/officeDocument/2006/relationships/audio" Target="../media/audio1.wav"/><Relationship Id="rId4" Type="http://schemas.openxmlformats.org/officeDocument/2006/relationships/slide" Target="slide16.xml"/><Relationship Id="rId9" Type="http://schemas.openxmlformats.org/officeDocument/2006/relationships/slide" Target="slide5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slide" Target="slide2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slide" Target="slide22.xml"/><Relationship Id="rId7" Type="http://schemas.openxmlformats.org/officeDocument/2006/relationships/image" Target="../media/image26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6.xml"/><Relationship Id="rId6" Type="http://schemas.openxmlformats.org/officeDocument/2006/relationships/slide" Target="slide23.xml"/><Relationship Id="rId5" Type="http://schemas.openxmlformats.org/officeDocument/2006/relationships/image" Target="../media/image25.gif"/><Relationship Id="rId4" Type="http://schemas.openxmlformats.org/officeDocument/2006/relationships/image" Target="../media/image24.gif"/><Relationship Id="rId9" Type="http://schemas.openxmlformats.org/officeDocument/2006/relationships/slide" Target="slide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.wav"/><Relationship Id="rId5" Type="http://schemas.openxmlformats.org/officeDocument/2006/relationships/slide" Target="slide2.xml"/><Relationship Id="rId4" Type="http://schemas.openxmlformats.org/officeDocument/2006/relationships/image" Target="../media/image6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24.xml"/><Relationship Id="rId1" Type="http://schemas.openxmlformats.org/officeDocument/2006/relationships/slideLayout" Target="../slideLayouts/slideLayout6.xml"/><Relationship Id="rId4" Type="http://schemas.openxmlformats.org/officeDocument/2006/relationships/slide" Target="slide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image" Target="../media/image28.gif"/><Relationship Id="rId7" Type="http://schemas.openxmlformats.org/officeDocument/2006/relationships/image" Target="../media/image24.gif"/><Relationship Id="rId2" Type="http://schemas.openxmlformats.org/officeDocument/2006/relationships/slide" Target="slide25.xml"/><Relationship Id="rId1" Type="http://schemas.openxmlformats.org/officeDocument/2006/relationships/slideLayout" Target="../slideLayouts/slideLayout6.xml"/><Relationship Id="rId6" Type="http://schemas.openxmlformats.org/officeDocument/2006/relationships/slide" Target="slide26.xml"/><Relationship Id="rId5" Type="http://schemas.openxmlformats.org/officeDocument/2006/relationships/image" Target="../media/image30.gif"/><Relationship Id="rId4" Type="http://schemas.openxmlformats.org/officeDocument/2006/relationships/image" Target="../media/image29.gif"/><Relationship Id="rId9" Type="http://schemas.openxmlformats.org/officeDocument/2006/relationships/slide" Target="slide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.wav"/><Relationship Id="rId5" Type="http://schemas.openxmlformats.org/officeDocument/2006/relationships/slide" Target="slide2.xml"/><Relationship Id="rId4" Type="http://schemas.openxmlformats.org/officeDocument/2006/relationships/image" Target="../media/image6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27.xml"/><Relationship Id="rId1" Type="http://schemas.openxmlformats.org/officeDocument/2006/relationships/slideLayout" Target="../slideLayouts/slideLayout6.xml"/><Relationship Id="rId4" Type="http://schemas.openxmlformats.org/officeDocument/2006/relationships/slide" Target="slide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slide" Target="slide28.xml"/><Relationship Id="rId7" Type="http://schemas.openxmlformats.org/officeDocument/2006/relationships/slide" Target="slide29.xml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gif"/><Relationship Id="rId5" Type="http://schemas.openxmlformats.org/officeDocument/2006/relationships/image" Target="../media/image28.gif"/><Relationship Id="rId4" Type="http://schemas.openxmlformats.org/officeDocument/2006/relationships/image" Target="../media/image24.gif"/><Relationship Id="rId9" Type="http://schemas.openxmlformats.org/officeDocument/2006/relationships/slide" Target="slide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.wav"/><Relationship Id="rId5" Type="http://schemas.openxmlformats.org/officeDocument/2006/relationships/slide" Target="slide2.xml"/><Relationship Id="rId4" Type="http://schemas.openxmlformats.org/officeDocument/2006/relationships/image" Target="../media/image6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30.xml"/><Relationship Id="rId1" Type="http://schemas.openxmlformats.org/officeDocument/2006/relationships/slideLayout" Target="../slideLayouts/slideLayout6.xml"/><Relationship Id="rId4" Type="http://schemas.openxmlformats.org/officeDocument/2006/relationships/slide" Target="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2.gif"/><Relationship Id="rId7" Type="http://schemas.openxmlformats.org/officeDocument/2006/relationships/image" Target="../media/image5.gif"/><Relationship Id="rId2" Type="http://schemas.openxmlformats.org/officeDocument/2006/relationships/slide" Target="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slide" Target="slide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slide" Target="slide31.xml"/><Relationship Id="rId7" Type="http://schemas.openxmlformats.org/officeDocument/2006/relationships/image" Target="../media/image34.gif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6.xml"/><Relationship Id="rId6" Type="http://schemas.openxmlformats.org/officeDocument/2006/relationships/slide" Target="slide32.xml"/><Relationship Id="rId5" Type="http://schemas.openxmlformats.org/officeDocument/2006/relationships/image" Target="../media/image32.gif"/><Relationship Id="rId4" Type="http://schemas.openxmlformats.org/officeDocument/2006/relationships/image" Target="../media/image28.gif"/><Relationship Id="rId9" Type="http://schemas.openxmlformats.org/officeDocument/2006/relationships/slide" Target="slide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.wav"/><Relationship Id="rId5" Type="http://schemas.openxmlformats.org/officeDocument/2006/relationships/slide" Target="slide2.xml"/><Relationship Id="rId4" Type="http://schemas.openxmlformats.org/officeDocument/2006/relationships/image" Target="../media/image6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33.xml"/><Relationship Id="rId1" Type="http://schemas.openxmlformats.org/officeDocument/2006/relationships/slideLayout" Target="../slideLayouts/slideLayout6.xml"/><Relationship Id="rId4" Type="http://schemas.openxmlformats.org/officeDocument/2006/relationships/slide" Target="slide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slide" Target="slide2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image" Target="../media/image9.gif"/><Relationship Id="rId7" Type="http://schemas.openxmlformats.org/officeDocument/2006/relationships/image" Target="../media/image17.gif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gif"/><Relationship Id="rId5" Type="http://schemas.microsoft.com/office/2007/relationships/hdphoto" Target="../media/hdphoto2.wdp"/><Relationship Id="rId4" Type="http://schemas.openxmlformats.org/officeDocument/2006/relationships/image" Target="../media/image36.png"/><Relationship Id="rId9" Type="http://schemas.openxmlformats.org/officeDocument/2006/relationships/slide" Target="slide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36.xml"/><Relationship Id="rId1" Type="http://schemas.openxmlformats.org/officeDocument/2006/relationships/slideLayout" Target="../slideLayouts/slideLayout6.xml"/><Relationship Id="rId4" Type="http://schemas.openxmlformats.org/officeDocument/2006/relationships/slide" Target="slide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slide" Target="slide2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2.gif"/><Relationship Id="rId7" Type="http://schemas.openxmlformats.org/officeDocument/2006/relationships/image" Target="../media/image10.gif"/><Relationship Id="rId2" Type="http://schemas.openxmlformats.org/officeDocument/2006/relationships/slide" Target="slide3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gif"/><Relationship Id="rId5" Type="http://schemas.openxmlformats.org/officeDocument/2006/relationships/image" Target="../media/image5.gif"/><Relationship Id="rId4" Type="http://schemas.openxmlformats.org/officeDocument/2006/relationships/slide" Target="slide3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.wav"/><Relationship Id="rId5" Type="http://schemas.openxmlformats.org/officeDocument/2006/relationships/slide" Target="slide2.xml"/><Relationship Id="rId4" Type="http://schemas.openxmlformats.org/officeDocument/2006/relationships/image" Target="../media/image6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40.xml"/><Relationship Id="rId1" Type="http://schemas.openxmlformats.org/officeDocument/2006/relationships/slideLayout" Target="../slideLayouts/slideLayout6.xml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.wav"/><Relationship Id="rId5" Type="http://schemas.openxmlformats.org/officeDocument/2006/relationships/slide" Target="slide2.xml"/><Relationship Id="rId4" Type="http://schemas.openxmlformats.org/officeDocument/2006/relationships/image" Target="../media/image6.gif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14.gif"/><Relationship Id="rId7" Type="http://schemas.openxmlformats.org/officeDocument/2006/relationships/image" Target="../media/image4.gif"/><Relationship Id="rId2" Type="http://schemas.openxmlformats.org/officeDocument/2006/relationships/slide" Target="slide41.xml"/><Relationship Id="rId1" Type="http://schemas.openxmlformats.org/officeDocument/2006/relationships/slideLayout" Target="../slideLayouts/slideLayout6.xml"/><Relationship Id="rId6" Type="http://schemas.openxmlformats.org/officeDocument/2006/relationships/slide" Target="slide42.xml"/><Relationship Id="rId5" Type="http://schemas.openxmlformats.org/officeDocument/2006/relationships/image" Target="../media/image11.gif"/><Relationship Id="rId4" Type="http://schemas.openxmlformats.org/officeDocument/2006/relationships/image" Target="../media/image9.gi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40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.wav"/><Relationship Id="rId5" Type="http://schemas.openxmlformats.org/officeDocument/2006/relationships/slide" Target="slide2.xml"/><Relationship Id="rId4" Type="http://schemas.openxmlformats.org/officeDocument/2006/relationships/image" Target="../media/image6.g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43.xml"/><Relationship Id="rId1" Type="http://schemas.openxmlformats.org/officeDocument/2006/relationships/slideLayout" Target="../slideLayouts/slideLayout6.xml"/><Relationship Id="rId4" Type="http://schemas.openxmlformats.org/officeDocument/2006/relationships/slide" Target="slide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17.gif"/><Relationship Id="rId7" Type="http://schemas.openxmlformats.org/officeDocument/2006/relationships/image" Target="../media/image15.gif"/><Relationship Id="rId2" Type="http://schemas.openxmlformats.org/officeDocument/2006/relationships/slide" Target="slide4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gif"/><Relationship Id="rId5" Type="http://schemas.openxmlformats.org/officeDocument/2006/relationships/image" Target="../media/image38.gif"/><Relationship Id="rId4" Type="http://schemas.openxmlformats.org/officeDocument/2006/relationships/slide" Target="slide4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4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.wav"/><Relationship Id="rId5" Type="http://schemas.openxmlformats.org/officeDocument/2006/relationships/slide" Target="slide2.xml"/><Relationship Id="rId4" Type="http://schemas.openxmlformats.org/officeDocument/2006/relationships/image" Target="../media/image6.g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46.xml"/><Relationship Id="rId1" Type="http://schemas.openxmlformats.org/officeDocument/2006/relationships/slideLayout" Target="../slideLayouts/slideLayout6.xml"/><Relationship Id="rId4" Type="http://schemas.openxmlformats.org/officeDocument/2006/relationships/slide" Target="slide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slide" Target="slide2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hdphoto" Target="../media/hdphoto3.wdp"/><Relationship Id="rId7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slide" Target="slide2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6" Type="http://schemas.openxmlformats.org/officeDocument/2006/relationships/slide" Target="slide2.xml"/><Relationship Id="rId5" Type="http://schemas.microsoft.com/office/2007/relationships/hdphoto" Target="../media/hdphoto4.wdp"/><Relationship Id="rId4" Type="http://schemas.openxmlformats.org/officeDocument/2006/relationships/image" Target="../media/image4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50.xml"/><Relationship Id="rId1" Type="http://schemas.openxmlformats.org/officeDocument/2006/relationships/slideLayout" Target="../slideLayouts/slideLayout6.xml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6.xml"/><Relationship Id="rId1" Type="http://schemas.openxmlformats.org/officeDocument/2006/relationships/slideLayout" Target="../slideLayouts/slideLayout6.xml"/><Relationship Id="rId4" Type="http://schemas.openxmlformats.org/officeDocument/2006/relationships/slide" Target="slide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slide" Target="slide2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1.png"/><Relationship Id="rId18" Type="http://schemas.openxmlformats.org/officeDocument/2006/relationships/image" Target="../media/image43.png"/><Relationship Id="rId3" Type="http://schemas.microsoft.com/office/2007/relationships/hdphoto" Target="../media/hdphoto5.wdp"/><Relationship Id="rId7" Type="http://schemas.microsoft.com/office/2007/relationships/hdphoto" Target="../media/hdphoto7.wdp"/><Relationship Id="rId12" Type="http://schemas.microsoft.com/office/2007/relationships/hdphoto" Target="../media/hdphoto9.wdp"/><Relationship Id="rId17" Type="http://schemas.microsoft.com/office/2007/relationships/hdphoto" Target="../media/hdphoto11.wdp"/><Relationship Id="rId2" Type="http://schemas.openxmlformats.org/officeDocument/2006/relationships/image" Target="../media/image45.png"/><Relationship Id="rId16" Type="http://schemas.openxmlformats.org/officeDocument/2006/relationships/image" Target="../media/image53.png"/><Relationship Id="rId20" Type="http://schemas.openxmlformats.org/officeDocument/2006/relationships/slide" Target="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11" Type="http://schemas.openxmlformats.org/officeDocument/2006/relationships/image" Target="../media/image50.png"/><Relationship Id="rId5" Type="http://schemas.microsoft.com/office/2007/relationships/hdphoto" Target="../media/hdphoto6.wdp"/><Relationship Id="rId15" Type="http://schemas.openxmlformats.org/officeDocument/2006/relationships/image" Target="../media/image52.png"/><Relationship Id="rId10" Type="http://schemas.microsoft.com/office/2007/relationships/hdphoto" Target="../media/hdphoto8.wdp"/><Relationship Id="rId19" Type="http://schemas.microsoft.com/office/2007/relationships/hdphoto" Target="../media/hdphoto4.wdp"/><Relationship Id="rId4" Type="http://schemas.openxmlformats.org/officeDocument/2006/relationships/image" Target="../media/image46.png"/><Relationship Id="rId9" Type="http://schemas.openxmlformats.org/officeDocument/2006/relationships/image" Target="../media/image49.png"/><Relationship Id="rId14" Type="http://schemas.microsoft.com/office/2007/relationships/hdphoto" Target="../media/hdphoto10.wdp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1.png"/><Relationship Id="rId18" Type="http://schemas.openxmlformats.org/officeDocument/2006/relationships/image" Target="../media/image43.png"/><Relationship Id="rId3" Type="http://schemas.microsoft.com/office/2007/relationships/hdphoto" Target="../media/hdphoto5.wdp"/><Relationship Id="rId7" Type="http://schemas.microsoft.com/office/2007/relationships/hdphoto" Target="../media/hdphoto7.wdp"/><Relationship Id="rId12" Type="http://schemas.microsoft.com/office/2007/relationships/hdphoto" Target="../media/hdphoto9.wdp"/><Relationship Id="rId17" Type="http://schemas.microsoft.com/office/2007/relationships/hdphoto" Target="../media/hdphoto11.wdp"/><Relationship Id="rId2" Type="http://schemas.openxmlformats.org/officeDocument/2006/relationships/image" Target="../media/image45.png"/><Relationship Id="rId16" Type="http://schemas.openxmlformats.org/officeDocument/2006/relationships/image" Target="../media/image53.png"/><Relationship Id="rId20" Type="http://schemas.openxmlformats.org/officeDocument/2006/relationships/slide" Target="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11" Type="http://schemas.openxmlformats.org/officeDocument/2006/relationships/image" Target="../media/image50.png"/><Relationship Id="rId5" Type="http://schemas.microsoft.com/office/2007/relationships/hdphoto" Target="../media/hdphoto6.wdp"/><Relationship Id="rId15" Type="http://schemas.openxmlformats.org/officeDocument/2006/relationships/image" Target="../media/image52.png"/><Relationship Id="rId10" Type="http://schemas.microsoft.com/office/2007/relationships/hdphoto" Target="../media/hdphoto8.wdp"/><Relationship Id="rId19" Type="http://schemas.microsoft.com/office/2007/relationships/hdphoto" Target="../media/hdphoto4.wdp"/><Relationship Id="rId4" Type="http://schemas.openxmlformats.org/officeDocument/2006/relationships/image" Target="../media/image46.png"/><Relationship Id="rId9" Type="http://schemas.openxmlformats.org/officeDocument/2006/relationships/image" Target="../media/image49.png"/><Relationship Id="rId14" Type="http://schemas.microsoft.com/office/2007/relationships/hdphoto" Target="../media/hdphoto10.wdp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54.xml"/><Relationship Id="rId1" Type="http://schemas.openxmlformats.org/officeDocument/2006/relationships/slideLayout" Target="../slideLayouts/slideLayout6.xml"/><Relationship Id="rId4" Type="http://schemas.openxmlformats.org/officeDocument/2006/relationships/slide" Target="slide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slide" Target="slide2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8.gif"/><Relationship Id="rId7" Type="http://schemas.openxmlformats.org/officeDocument/2006/relationships/image" Target="../media/image11.gif"/><Relationship Id="rId2" Type="http://schemas.openxmlformats.org/officeDocument/2006/relationships/slide" Target="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gif"/><Relationship Id="rId5" Type="http://schemas.openxmlformats.org/officeDocument/2006/relationships/slide" Target="slide8.xml"/><Relationship Id="rId4" Type="http://schemas.openxmlformats.org/officeDocument/2006/relationships/image" Target="../media/image9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.wav"/><Relationship Id="rId5" Type="http://schemas.openxmlformats.org/officeDocument/2006/relationships/slide" Target="slide2.xml"/><Relationship Id="rId4" Type="http://schemas.openxmlformats.org/officeDocument/2006/relationships/image" Target="../media/image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9.xml"/><Relationship Id="rId1" Type="http://schemas.openxmlformats.org/officeDocument/2006/relationships/slideLayout" Target="../slideLayouts/slideLayout6.xml"/><Relationship Id="rId4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12.gif"/><Relationship Id="rId7" Type="http://schemas.openxmlformats.org/officeDocument/2006/relationships/image" Target="../media/image15.gif"/><Relationship Id="rId2" Type="http://schemas.openxmlformats.org/officeDocument/2006/relationships/slide" Target="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gif"/><Relationship Id="rId5" Type="http://schemas.openxmlformats.org/officeDocument/2006/relationships/image" Target="../media/image13.gif"/><Relationship Id="rId4" Type="http://schemas.openxmlformats.org/officeDocument/2006/relationships/slide" Target="slide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D72265-E89C-47C1-BB39-65F4270FF8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37" t="5935" r="-59" b="10664"/>
          <a:stretch/>
        </p:blipFill>
        <p:spPr>
          <a:xfrm>
            <a:off x="1065320" y="559293"/>
            <a:ext cx="10049523" cy="628687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328363-6A38-42DC-B51D-D9E28CBABF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5919" y="1119329"/>
            <a:ext cx="12191999" cy="3994951"/>
          </a:xfrm>
        </p:spPr>
        <p:txBody>
          <a:bodyPr>
            <a:noAutofit/>
          </a:bodyPr>
          <a:lstStyle/>
          <a:p>
            <a:pPr algn="ctr"/>
            <a:r>
              <a:rPr lang="ru-RU" sz="6600" b="1" dirty="0">
                <a:ln w="66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Электронные образовательные ресурсы в учебно-воспитательном процессе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18BBFA2-4711-46A6-A9B1-0E536025C0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" y="11830"/>
            <a:ext cx="12192000" cy="658510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Муниципальное бюджетное дошкольное образовательное учреждение «Детский сад №226 комбинированного вида» Кировского района г. Казани</a:t>
            </a:r>
          </a:p>
        </p:txBody>
      </p:sp>
    </p:spTree>
    <p:extLst>
      <p:ext uri="{BB962C8B-B14F-4D97-AF65-F5344CB8AC3E}">
        <p14:creationId xmlns:p14="http://schemas.microsoft.com/office/powerpoint/2010/main" val="223338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hlinkClick r:id="rId3" action="ppaction://hlinksldjump"/>
            <a:extLst>
              <a:ext uri="{FF2B5EF4-FFF2-40B4-BE49-F238E27FC236}">
                <a16:creationId xmlns:a16="http://schemas.microsoft.com/office/drawing/2014/main" id="{60C7097B-4F6E-446B-89BC-DEB8A7A1C7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355" y="-494523"/>
            <a:ext cx="6858000" cy="6858000"/>
          </a:xfrm>
          <a:prstGeom prst="rect">
            <a:avLst/>
          </a:prstGeom>
        </p:spPr>
      </p:pic>
      <p:sp>
        <p:nvSpPr>
          <p:cNvPr id="6" name="Управляющая кнопка: &quot;На главную&quot; 5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2825F9B8-029C-4A07-AB83-99C1C8753AD0}"/>
              </a:ext>
            </a:extLst>
          </p:cNvPr>
          <p:cNvSpPr/>
          <p:nvPr/>
        </p:nvSpPr>
        <p:spPr>
          <a:xfrm>
            <a:off x="11325824" y="6173151"/>
            <a:ext cx="699796" cy="55983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89764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  <p:sndAc>
          <p:stSnd>
            <p:snd r:embed="rId2" name="hammer.wav"/>
          </p:stSnd>
        </p:sndAc>
      </p:transition>
    </mc:Choice>
    <mc:Fallback xmlns="">
      <p:transition spd="slow" advClick="0">
        <p:fade/>
        <p:sndAc>
          <p:stSnd>
            <p:snd r:embed="rId6" name="hammer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hlinkClick r:id="rId2" action="ppaction://hlinksldjump"/>
            <a:extLst>
              <a:ext uri="{FF2B5EF4-FFF2-40B4-BE49-F238E27FC236}">
                <a16:creationId xmlns:a16="http://schemas.microsoft.com/office/drawing/2014/main" id="{16529EFF-3FEB-410E-8E49-05FE573E77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699" y="-83946"/>
            <a:ext cx="9187467" cy="7295929"/>
          </a:xfrm>
          <a:prstGeom prst="rect">
            <a:avLst/>
          </a:prstGeom>
        </p:spPr>
      </p:pic>
      <p:sp>
        <p:nvSpPr>
          <p:cNvPr id="5" name="Управляющая кнопка: &quot;На главную&quot; 4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C99E728A-6EEF-4D3F-9CBA-A0E053920A36}"/>
              </a:ext>
            </a:extLst>
          </p:cNvPr>
          <p:cNvSpPr/>
          <p:nvPr/>
        </p:nvSpPr>
        <p:spPr>
          <a:xfrm>
            <a:off x="11343578" y="6190906"/>
            <a:ext cx="699796" cy="55983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91812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>
        <p15:prstTrans prst="origami"/>
      </p:transition>
    </mc:Choice>
    <mc:Fallback xmlns="">
      <p:transition spd="slow" advClick="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hlinkClick r:id="rId2" action="ppaction://hlinksldjump"/>
            <a:extLst>
              <a:ext uri="{FF2B5EF4-FFF2-40B4-BE49-F238E27FC236}">
                <a16:creationId xmlns:a16="http://schemas.microsoft.com/office/drawing/2014/main" id="{6F7F5AA8-6A32-4C8F-BE50-4444D52790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088" y="839754"/>
            <a:ext cx="3221482" cy="3950481"/>
          </a:xfrm>
          <a:prstGeom prst="rect">
            <a:avLst/>
          </a:prstGeom>
        </p:spPr>
      </p:pic>
      <p:pic>
        <p:nvPicPr>
          <p:cNvPr id="6" name="Рисунок 5">
            <a:hlinkClick r:id="rId4" action="ppaction://hlinksldjump"/>
            <a:extLst>
              <a:ext uri="{FF2B5EF4-FFF2-40B4-BE49-F238E27FC236}">
                <a16:creationId xmlns:a16="http://schemas.microsoft.com/office/drawing/2014/main" id="{E99D70F6-8E18-49EC-B633-4C372D7E76D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4" r="11257"/>
          <a:stretch/>
        </p:blipFill>
        <p:spPr>
          <a:xfrm>
            <a:off x="394862" y="3960267"/>
            <a:ext cx="3682616" cy="3324487"/>
          </a:xfrm>
          <a:prstGeom prst="rect">
            <a:avLst/>
          </a:prstGeom>
        </p:spPr>
      </p:pic>
      <p:pic>
        <p:nvPicPr>
          <p:cNvPr id="8" name="Рисунок 7">
            <a:hlinkClick r:id="rId4" action="ppaction://hlinksldjump"/>
            <a:extLst>
              <a:ext uri="{FF2B5EF4-FFF2-40B4-BE49-F238E27FC236}">
                <a16:creationId xmlns:a16="http://schemas.microsoft.com/office/drawing/2014/main" id="{95D49167-BDC9-41E4-A05D-89B92DA79E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917" y="3960267"/>
            <a:ext cx="4917030" cy="2360174"/>
          </a:xfrm>
          <a:prstGeom prst="rect">
            <a:avLst/>
          </a:prstGeom>
        </p:spPr>
      </p:pic>
      <p:pic>
        <p:nvPicPr>
          <p:cNvPr id="10" name="Рисунок 9">
            <a:hlinkClick r:id="rId4" action="ppaction://hlinksldjump"/>
            <a:extLst>
              <a:ext uri="{FF2B5EF4-FFF2-40B4-BE49-F238E27FC236}">
                <a16:creationId xmlns:a16="http://schemas.microsoft.com/office/drawing/2014/main" id="{5D99D3EE-8817-4BAF-80AE-49D96272EB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192" y="1217376"/>
            <a:ext cx="4480824" cy="2828803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49FB738F-9D1D-4C85-8665-E39ACDB64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681" y="211817"/>
            <a:ext cx="8910637" cy="935847"/>
          </a:xfrm>
        </p:spPr>
        <p:txBody>
          <a:bodyPr/>
          <a:lstStyle/>
          <a:p>
            <a:pPr algn="ctr"/>
            <a:r>
              <a:rPr lang="ru-RU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Кто из животных лишний?</a:t>
            </a:r>
          </a:p>
        </p:txBody>
      </p:sp>
      <p:sp>
        <p:nvSpPr>
          <p:cNvPr id="12" name="Управляющая кнопка: &quot;На главную&quot; 11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1814FCD8-9CF1-4C90-A7E7-E6ADAE45F50B}"/>
              </a:ext>
            </a:extLst>
          </p:cNvPr>
          <p:cNvSpPr/>
          <p:nvPr/>
        </p:nvSpPr>
        <p:spPr>
          <a:xfrm>
            <a:off x="11335386" y="6173151"/>
            <a:ext cx="699796" cy="55983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4896776"/>
      </p:ext>
    </p:extLst>
  </p:cSld>
  <p:clrMapOvr>
    <a:masterClrMapping/>
  </p:clrMapOvr>
  <p:transition spd="slow" advClick="0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hlinkClick r:id="rId3" action="ppaction://hlinksldjump"/>
            <a:extLst>
              <a:ext uri="{FF2B5EF4-FFF2-40B4-BE49-F238E27FC236}">
                <a16:creationId xmlns:a16="http://schemas.microsoft.com/office/drawing/2014/main" id="{60C7097B-4F6E-446B-89BC-DEB8A7A1C7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355" y="-494523"/>
            <a:ext cx="6858000" cy="6858000"/>
          </a:xfrm>
          <a:prstGeom prst="rect">
            <a:avLst/>
          </a:prstGeom>
        </p:spPr>
      </p:pic>
      <p:sp>
        <p:nvSpPr>
          <p:cNvPr id="6" name="Управляющая кнопка: &quot;На главную&quot; 5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2825F9B8-029C-4A07-AB83-99C1C8753AD0}"/>
              </a:ext>
            </a:extLst>
          </p:cNvPr>
          <p:cNvSpPr/>
          <p:nvPr/>
        </p:nvSpPr>
        <p:spPr>
          <a:xfrm>
            <a:off x="11325824" y="6173151"/>
            <a:ext cx="699796" cy="55983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02997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  <p:sndAc>
          <p:stSnd>
            <p:snd r:embed="rId2" name="hammer.wav"/>
          </p:stSnd>
        </p:sndAc>
      </p:transition>
    </mc:Choice>
    <mc:Fallback xmlns="">
      <p:transition spd="slow" advClick="0">
        <p:fade/>
        <p:sndAc>
          <p:stSnd>
            <p:snd r:embed="rId6" name="hammer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hlinkClick r:id="rId2" action="ppaction://hlinksldjump"/>
            <a:extLst>
              <a:ext uri="{FF2B5EF4-FFF2-40B4-BE49-F238E27FC236}">
                <a16:creationId xmlns:a16="http://schemas.microsoft.com/office/drawing/2014/main" id="{16529EFF-3FEB-410E-8E49-05FE573E77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699" y="-83946"/>
            <a:ext cx="9187467" cy="7295929"/>
          </a:xfrm>
          <a:prstGeom prst="rect">
            <a:avLst/>
          </a:prstGeom>
        </p:spPr>
      </p:pic>
      <p:sp>
        <p:nvSpPr>
          <p:cNvPr id="5" name="Управляющая кнопка: &quot;На главную&quot; 4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C99E728A-6EEF-4D3F-9CBA-A0E053920A36}"/>
              </a:ext>
            </a:extLst>
          </p:cNvPr>
          <p:cNvSpPr/>
          <p:nvPr/>
        </p:nvSpPr>
        <p:spPr>
          <a:xfrm>
            <a:off x="11343578" y="6190906"/>
            <a:ext cx="699796" cy="55983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44814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>
        <p15:prstTrans prst="origami"/>
      </p:transition>
    </mc:Choice>
    <mc:Fallback xmlns="">
      <p:transition spd="slow" advClick="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DA155C-A3FC-4CA9-8CE3-6D8614758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3271" y="274206"/>
            <a:ext cx="8911687" cy="1713390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Поздравляем! </a:t>
            </a:r>
            <a:br>
              <a:rPr lang="ru-RU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</a:br>
            <a:r>
              <a:rPr lang="ru-RU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Ты молодец!</a:t>
            </a:r>
            <a:br>
              <a:rPr lang="ru-RU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</a:br>
            <a:br>
              <a:rPr lang="ru-RU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</a:br>
            <a:br>
              <a:rPr lang="ru-RU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</a:br>
            <a:br>
              <a:rPr lang="ru-RU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</a:br>
            <a:br>
              <a:rPr lang="ru-RU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</a:br>
            <a:br>
              <a:rPr lang="ru-RU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</a:br>
            <a:br>
              <a:rPr lang="ru-RU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</a:br>
            <a:r>
              <a:rPr lang="ru-RU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До новых встреч!</a:t>
            </a:r>
          </a:p>
        </p:txBody>
      </p:sp>
      <p:pic>
        <p:nvPicPr>
          <p:cNvPr id="4" name="Рисунок 3">
            <a:hlinkClick r:id="rId2" action="ppaction://hlinksldjump"/>
            <a:extLst>
              <a:ext uri="{FF2B5EF4-FFF2-40B4-BE49-F238E27FC236}">
                <a16:creationId xmlns:a16="http://schemas.microsoft.com/office/drawing/2014/main" id="{088B489E-15F8-4B3B-B9D0-0D731016EE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959" y="1450497"/>
            <a:ext cx="5075907" cy="4229922"/>
          </a:xfrm>
          <a:prstGeom prst="rect">
            <a:avLst/>
          </a:prstGeom>
        </p:spPr>
      </p:pic>
      <p:sp>
        <p:nvSpPr>
          <p:cNvPr id="5" name="Управляющая кнопка: &quot;На главную&quot; 4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B101F6D2-8E21-4D6C-B6CF-98D54EE8ECAF}"/>
              </a:ext>
            </a:extLst>
          </p:cNvPr>
          <p:cNvSpPr/>
          <p:nvPr/>
        </p:nvSpPr>
        <p:spPr>
          <a:xfrm>
            <a:off x="11343578" y="6190906"/>
            <a:ext cx="699796" cy="55983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05537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>
        <p15:prstTrans prst="curtains"/>
      </p:transition>
    </mc:Choice>
    <mc:Fallback xmlns="">
      <p:transition spd="slow" advClick="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AF842B3-D728-4342-B20A-A2C3030895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45" y="583020"/>
            <a:ext cx="2515711" cy="169810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99A25A-AE70-4E5D-823F-6C75E58D2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678"/>
            <a:ext cx="10515600" cy="63514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Выбери животных, которые живут на ферме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18C5536-3D0C-4EE5-BC3A-50016EA9F4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662" y="466043"/>
            <a:ext cx="3310676" cy="158912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267B48D-1490-4227-988B-406BE1CE7C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068" y="4528611"/>
            <a:ext cx="2481333" cy="248133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0FA2914-8760-4D91-955D-3214B249E8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066" y="2193515"/>
            <a:ext cx="2036719" cy="3055077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23B622F-2B19-4D59-9B96-288B0ADCFE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808" y="2543213"/>
            <a:ext cx="1858153" cy="2831093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C7FF337A-9C8D-4BAE-AD81-441EEB1688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76" y="4491943"/>
            <a:ext cx="3991679" cy="2554675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2D14C510-70BF-4CC8-87BC-41D9EEC628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2358" y="4617426"/>
            <a:ext cx="2044760" cy="2131345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E9D42641-2F85-470C-BD54-DF79DB6D4E7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715" y="-190052"/>
            <a:ext cx="3750603" cy="3750603"/>
          </a:xfrm>
          <a:prstGeom prst="rect">
            <a:avLst/>
          </a:prstGeom>
        </p:spPr>
      </p:pic>
      <p:sp>
        <p:nvSpPr>
          <p:cNvPr id="15" name="Управляющая кнопка: &quot;На главную&quot; 14">
            <a:hlinkClick r:id="rId10" action="ppaction://hlinksldjump" highlightClick="1"/>
            <a:extLst>
              <a:ext uri="{FF2B5EF4-FFF2-40B4-BE49-F238E27FC236}">
                <a16:creationId xmlns:a16="http://schemas.microsoft.com/office/drawing/2014/main" id="{74563492-083E-4F6E-97B1-EBD776466BCF}"/>
              </a:ext>
            </a:extLst>
          </p:cNvPr>
          <p:cNvSpPr/>
          <p:nvPr/>
        </p:nvSpPr>
        <p:spPr>
          <a:xfrm>
            <a:off x="9332506" y="6188934"/>
            <a:ext cx="699796" cy="55983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Управляющая кнопка: &quot;Вперед&quot; или &quot;Следующий&quot; 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4879AB0F-88E8-4C46-B7AD-EBDE0640EBC5}"/>
              </a:ext>
            </a:extLst>
          </p:cNvPr>
          <p:cNvSpPr/>
          <p:nvPr/>
        </p:nvSpPr>
        <p:spPr>
          <a:xfrm>
            <a:off x="8623334" y="6188933"/>
            <a:ext cx="644952" cy="55983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506" name="Picture 2">
            <a:extLst>
              <a:ext uri="{FF2B5EF4-FFF2-40B4-BE49-F238E27FC236}">
                <a16:creationId xmlns:a16="http://schemas.microsoft.com/office/drawing/2014/main" id="{76DB0099-E249-446D-A71A-CBE5C2826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208" y="2244436"/>
            <a:ext cx="3799062" cy="2632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Управляющая кнопка: звук 6">
            <a:hlinkClick r:id="" action="ppaction://noaction" highlightClick="1">
              <a:snd r:embed="rId12" name="applause.wav"/>
            </a:hlinkClick>
            <a:extLst>
              <a:ext uri="{FF2B5EF4-FFF2-40B4-BE49-F238E27FC236}">
                <a16:creationId xmlns:a16="http://schemas.microsoft.com/office/drawing/2014/main" id="{7C01738A-998B-4190-A5F4-367539EAB4CA}"/>
              </a:ext>
            </a:extLst>
          </p:cNvPr>
          <p:cNvSpPr/>
          <p:nvPr/>
        </p:nvSpPr>
        <p:spPr>
          <a:xfrm>
            <a:off x="838200" y="644090"/>
            <a:ext cx="2256546" cy="1507409"/>
          </a:xfrm>
          <a:prstGeom prst="actionButtonSound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Управляющая кнопка: звук 20">
            <a:hlinkClick r:id="" action="ppaction://noaction" highlightClick="1">
              <a:snd r:embed="rId12" name="applause.wav"/>
            </a:hlinkClick>
            <a:extLst>
              <a:ext uri="{FF2B5EF4-FFF2-40B4-BE49-F238E27FC236}">
                <a16:creationId xmlns:a16="http://schemas.microsoft.com/office/drawing/2014/main" id="{1BDE7B9D-F6F6-44DC-A18B-554DFE988C97}"/>
              </a:ext>
            </a:extLst>
          </p:cNvPr>
          <p:cNvSpPr/>
          <p:nvPr/>
        </p:nvSpPr>
        <p:spPr>
          <a:xfrm>
            <a:off x="1038287" y="3069467"/>
            <a:ext cx="2256546" cy="1507409"/>
          </a:xfrm>
          <a:prstGeom prst="actionButtonSound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Управляющая кнопка: звук 23">
            <a:hlinkClick r:id="" action="ppaction://noaction" highlightClick="1">
              <a:snd r:embed="rId12" name="applause.wav"/>
            </a:hlinkClick>
            <a:extLst>
              <a:ext uri="{FF2B5EF4-FFF2-40B4-BE49-F238E27FC236}">
                <a16:creationId xmlns:a16="http://schemas.microsoft.com/office/drawing/2014/main" id="{327643B1-6FE0-423F-B915-62CC54995682}"/>
              </a:ext>
            </a:extLst>
          </p:cNvPr>
          <p:cNvSpPr/>
          <p:nvPr/>
        </p:nvSpPr>
        <p:spPr>
          <a:xfrm>
            <a:off x="9745143" y="5015574"/>
            <a:ext cx="2256546" cy="1507409"/>
          </a:xfrm>
          <a:prstGeom prst="actionButtonSound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Управляющая кнопка: звук 25">
            <a:hlinkClick r:id="" action="ppaction://noaction" highlightClick="1">
              <a:snd r:embed="rId12" name="applause.wav"/>
            </a:hlinkClick>
            <a:extLst>
              <a:ext uri="{FF2B5EF4-FFF2-40B4-BE49-F238E27FC236}">
                <a16:creationId xmlns:a16="http://schemas.microsoft.com/office/drawing/2014/main" id="{1DA9FC59-A29A-4949-A71B-2B6AC4AF42AC}"/>
              </a:ext>
            </a:extLst>
          </p:cNvPr>
          <p:cNvSpPr/>
          <p:nvPr/>
        </p:nvSpPr>
        <p:spPr>
          <a:xfrm>
            <a:off x="5511851" y="5189601"/>
            <a:ext cx="2256546" cy="1507409"/>
          </a:xfrm>
          <a:prstGeom prst="actionButtonSound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Управляющая кнопка: звук 8">
            <a:hlinkClick r:id="" action="ppaction://noaction" highlightClick="1">
              <a:snd r:embed="rId13" name="explode.wav"/>
            </a:hlinkClick>
            <a:extLst>
              <a:ext uri="{FF2B5EF4-FFF2-40B4-BE49-F238E27FC236}">
                <a16:creationId xmlns:a16="http://schemas.microsoft.com/office/drawing/2014/main" id="{F35F3099-1EDD-4D53-AD20-6C9B39995988}"/>
              </a:ext>
            </a:extLst>
          </p:cNvPr>
          <p:cNvSpPr/>
          <p:nvPr/>
        </p:nvSpPr>
        <p:spPr>
          <a:xfrm>
            <a:off x="4688322" y="869820"/>
            <a:ext cx="2075495" cy="1042416"/>
          </a:xfrm>
          <a:prstGeom prst="actionButtonSound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Управляющая кнопка: звук 26">
            <a:hlinkClick r:id="" action="ppaction://noaction" highlightClick="1">
              <a:snd r:embed="rId13" name="explode.wav"/>
            </a:hlinkClick>
            <a:extLst>
              <a:ext uri="{FF2B5EF4-FFF2-40B4-BE49-F238E27FC236}">
                <a16:creationId xmlns:a16="http://schemas.microsoft.com/office/drawing/2014/main" id="{5D0644BB-59DA-45A0-9954-355A15899FDC}"/>
              </a:ext>
            </a:extLst>
          </p:cNvPr>
          <p:cNvSpPr/>
          <p:nvPr/>
        </p:nvSpPr>
        <p:spPr>
          <a:xfrm>
            <a:off x="1205405" y="5248592"/>
            <a:ext cx="2256546" cy="1397160"/>
          </a:xfrm>
          <a:prstGeom prst="actionButtonSound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Управляющая кнопка: звук 27">
            <a:hlinkClick r:id="" action="ppaction://noaction" highlightClick="1">
              <a:snd r:embed="rId13" name="explode.wav"/>
            </a:hlinkClick>
            <a:extLst>
              <a:ext uri="{FF2B5EF4-FFF2-40B4-BE49-F238E27FC236}">
                <a16:creationId xmlns:a16="http://schemas.microsoft.com/office/drawing/2014/main" id="{842CD99A-5AAF-49DE-8545-7DF3F3646EE9}"/>
              </a:ext>
            </a:extLst>
          </p:cNvPr>
          <p:cNvSpPr/>
          <p:nvPr/>
        </p:nvSpPr>
        <p:spPr>
          <a:xfrm>
            <a:off x="8225870" y="2987854"/>
            <a:ext cx="1042416" cy="2481333"/>
          </a:xfrm>
          <a:prstGeom prst="actionButtonSound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Управляющая кнопка: звук 9">
            <a:hlinkClick r:id="" action="ppaction://noaction" highlightClick="1">
              <a:snd r:embed="rId12" name="applause.wav"/>
            </a:hlinkClick>
            <a:extLst>
              <a:ext uri="{FF2B5EF4-FFF2-40B4-BE49-F238E27FC236}">
                <a16:creationId xmlns:a16="http://schemas.microsoft.com/office/drawing/2014/main" id="{8BB1A2E2-87DC-4BD3-B10A-B7312429E7F6}"/>
              </a:ext>
            </a:extLst>
          </p:cNvPr>
          <p:cNvSpPr/>
          <p:nvPr/>
        </p:nvSpPr>
        <p:spPr>
          <a:xfrm>
            <a:off x="1814828" y="2823215"/>
            <a:ext cx="979429" cy="2154570"/>
          </a:xfrm>
          <a:prstGeom prst="actionButtonSound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Управляющая кнопка: звук 28">
            <a:hlinkClick r:id="" action="ppaction://noaction" highlightClick="1">
              <a:snd r:embed="rId12" name="applause.wav"/>
            </a:hlinkClick>
            <a:extLst>
              <a:ext uri="{FF2B5EF4-FFF2-40B4-BE49-F238E27FC236}">
                <a16:creationId xmlns:a16="http://schemas.microsoft.com/office/drawing/2014/main" id="{C7A2D7F4-7FA5-48E4-B45B-0475F19839B3}"/>
              </a:ext>
            </a:extLst>
          </p:cNvPr>
          <p:cNvSpPr/>
          <p:nvPr/>
        </p:nvSpPr>
        <p:spPr>
          <a:xfrm>
            <a:off x="10057654" y="4624339"/>
            <a:ext cx="1830529" cy="2154570"/>
          </a:xfrm>
          <a:prstGeom prst="actionButtonSound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Управляющая кнопка: звук 30">
            <a:hlinkClick r:id="" action="ppaction://noaction" highlightClick="1">
              <a:snd r:embed="rId12" name="applause.wav"/>
            </a:hlinkClick>
            <a:extLst>
              <a:ext uri="{FF2B5EF4-FFF2-40B4-BE49-F238E27FC236}">
                <a16:creationId xmlns:a16="http://schemas.microsoft.com/office/drawing/2014/main" id="{464D8CA5-C9CE-4C99-944F-69513C7A03BD}"/>
              </a:ext>
            </a:extLst>
          </p:cNvPr>
          <p:cNvSpPr/>
          <p:nvPr/>
        </p:nvSpPr>
        <p:spPr>
          <a:xfrm>
            <a:off x="645665" y="669459"/>
            <a:ext cx="2256546" cy="1507409"/>
          </a:xfrm>
          <a:prstGeom prst="actionButtonSound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Управляющая кнопка: звук 31">
            <a:hlinkClick r:id="" action="ppaction://noaction" highlightClick="1">
              <a:snd r:embed="rId12" name="applause.wav"/>
            </a:hlinkClick>
            <a:extLst>
              <a:ext uri="{FF2B5EF4-FFF2-40B4-BE49-F238E27FC236}">
                <a16:creationId xmlns:a16="http://schemas.microsoft.com/office/drawing/2014/main" id="{01986C44-9238-4000-B08C-B14979765749}"/>
              </a:ext>
            </a:extLst>
          </p:cNvPr>
          <p:cNvSpPr/>
          <p:nvPr/>
        </p:nvSpPr>
        <p:spPr>
          <a:xfrm>
            <a:off x="5359789" y="5189600"/>
            <a:ext cx="2296667" cy="1644793"/>
          </a:xfrm>
          <a:prstGeom prst="actionButtonSound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Управляющая кнопка: звук 32">
            <a:hlinkClick r:id="" action="ppaction://noaction" highlightClick="1">
              <a:snd r:embed="rId14" name="breeze.wav"/>
            </a:hlinkClick>
            <a:extLst>
              <a:ext uri="{FF2B5EF4-FFF2-40B4-BE49-F238E27FC236}">
                <a16:creationId xmlns:a16="http://schemas.microsoft.com/office/drawing/2014/main" id="{DDC81E02-94F4-45CA-992A-3586FE651C5A}"/>
              </a:ext>
            </a:extLst>
          </p:cNvPr>
          <p:cNvSpPr/>
          <p:nvPr/>
        </p:nvSpPr>
        <p:spPr>
          <a:xfrm>
            <a:off x="4232184" y="600415"/>
            <a:ext cx="3519154" cy="1581226"/>
          </a:xfrm>
          <a:prstGeom prst="actionButtonSound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Управляющая кнопка: звук 34">
            <a:hlinkClick r:id="" action="ppaction://noaction" highlightClick="1">
              <a:snd r:embed="rId14" name="breeze.wav"/>
            </a:hlinkClick>
            <a:extLst>
              <a:ext uri="{FF2B5EF4-FFF2-40B4-BE49-F238E27FC236}">
                <a16:creationId xmlns:a16="http://schemas.microsoft.com/office/drawing/2014/main" id="{C0DE0455-33C4-4490-B97F-2EDD65166572}"/>
              </a:ext>
            </a:extLst>
          </p:cNvPr>
          <p:cNvSpPr/>
          <p:nvPr/>
        </p:nvSpPr>
        <p:spPr>
          <a:xfrm>
            <a:off x="134782" y="5214206"/>
            <a:ext cx="3799061" cy="1581226"/>
          </a:xfrm>
          <a:prstGeom prst="actionButtonSound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Управляющая кнопка: звук 35">
            <a:hlinkClick r:id="" action="ppaction://noaction" highlightClick="1">
              <a:snd r:embed="rId14" name="breeze.wav"/>
            </a:hlinkClick>
            <a:extLst>
              <a:ext uri="{FF2B5EF4-FFF2-40B4-BE49-F238E27FC236}">
                <a16:creationId xmlns:a16="http://schemas.microsoft.com/office/drawing/2014/main" id="{6DFC7432-B8F7-4FE1-BE76-E5C47D098BC8}"/>
              </a:ext>
            </a:extLst>
          </p:cNvPr>
          <p:cNvSpPr/>
          <p:nvPr/>
        </p:nvSpPr>
        <p:spPr>
          <a:xfrm>
            <a:off x="7914896" y="2543212"/>
            <a:ext cx="1688301" cy="2831093"/>
          </a:xfrm>
          <a:prstGeom prst="actionButtonSound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Управляющая кнопка: звук 36">
            <a:hlinkClick r:id="" action="ppaction://noaction" highlightClick="1">
              <a:snd r:embed="rId14" name="breeze.wav"/>
            </a:hlinkClick>
            <a:extLst>
              <a:ext uri="{FF2B5EF4-FFF2-40B4-BE49-F238E27FC236}">
                <a16:creationId xmlns:a16="http://schemas.microsoft.com/office/drawing/2014/main" id="{2650CDA9-217A-4BCB-B6A6-0EF21EF24E22}"/>
              </a:ext>
            </a:extLst>
          </p:cNvPr>
          <p:cNvSpPr/>
          <p:nvPr/>
        </p:nvSpPr>
        <p:spPr>
          <a:xfrm>
            <a:off x="8725843" y="762911"/>
            <a:ext cx="2983803" cy="1780299"/>
          </a:xfrm>
          <a:prstGeom prst="actionButtonSound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00658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0000" advClick="0">
        <p15:prstTrans prst="curtains"/>
      </p:transition>
    </mc:Choice>
    <mc:Fallback xmlns="">
      <p:transition spd="slow" advClick="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>
            <a:hlinkClick r:id="rId2" action="ppaction://hlinksldjump"/>
            <a:extLst>
              <a:ext uri="{FF2B5EF4-FFF2-40B4-BE49-F238E27FC236}">
                <a16:creationId xmlns:a16="http://schemas.microsoft.com/office/drawing/2014/main" id="{DB95819B-4348-4A96-855D-706A6FCBF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58B82D3-0086-47D6-A7C4-2C9B2B8FF4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34266" y="2875299"/>
            <a:ext cx="1983280" cy="133871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324F5F3-3F5A-41FF-965D-BA8BD38947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073" y="2648799"/>
            <a:ext cx="1703277" cy="255491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98FE7EE-0C5B-4A66-A3DC-3C43CCF545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45035" y="3429000"/>
            <a:ext cx="3291623" cy="329162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E07DAA4-626E-4928-A0C9-21029571B7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862" y="2242665"/>
            <a:ext cx="1040411" cy="1084467"/>
          </a:xfrm>
          <a:prstGeom prst="rect">
            <a:avLst/>
          </a:prstGeom>
        </p:spPr>
      </p:pic>
      <p:sp>
        <p:nvSpPr>
          <p:cNvPr id="14" name="Управляющая кнопка: &quot;На главную&quot; 13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2CA80E9C-9AC0-42F4-86FC-D62849E837B4}"/>
              </a:ext>
            </a:extLst>
          </p:cNvPr>
          <p:cNvSpPr/>
          <p:nvPr/>
        </p:nvSpPr>
        <p:spPr>
          <a:xfrm>
            <a:off x="11325824" y="6173151"/>
            <a:ext cx="699796" cy="55983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Управляющая кнопка: &quot;Вперед&quot; или &quot;Следующий&quot; 1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52CED7A5-32CA-4C21-A88E-A2E05102A80C}"/>
              </a:ext>
            </a:extLst>
          </p:cNvPr>
          <p:cNvSpPr/>
          <p:nvPr/>
        </p:nvSpPr>
        <p:spPr>
          <a:xfrm>
            <a:off x="10626028" y="6173150"/>
            <a:ext cx="699796" cy="55983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75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99A25A-AE70-4E5D-823F-6C75E58D2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678"/>
            <a:ext cx="10515600" cy="63514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Выбери животных, которые живут в лесу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18C5536-3D0C-4EE5-BC3A-50016EA9F4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662" y="466043"/>
            <a:ext cx="3310676" cy="158912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267B48D-1490-4227-988B-406BE1CE7C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033" y="4477369"/>
            <a:ext cx="2481333" cy="248133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AF842B3-D728-4342-B20A-A2C3030895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11" y="595731"/>
            <a:ext cx="2515711" cy="169810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0FA2914-8760-4D91-955D-3214B249E8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90" y="2074595"/>
            <a:ext cx="2036719" cy="3055077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23B622F-2B19-4D59-9B96-288B0ADCFE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134" y="2703852"/>
            <a:ext cx="1858153" cy="2831093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C7FF337A-9C8D-4BAE-AD81-441EEB1688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79" y="4257607"/>
            <a:ext cx="3991679" cy="2554675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2D14C510-70BF-4CC8-87BC-41D9EEC628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2358" y="4617426"/>
            <a:ext cx="2044760" cy="2131345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E9D42641-2F85-470C-BD54-DF79DB6D4E7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20" b="27001"/>
          <a:stretch/>
        </p:blipFill>
        <p:spPr>
          <a:xfrm>
            <a:off x="8519715" y="755869"/>
            <a:ext cx="3750603" cy="1792022"/>
          </a:xfrm>
          <a:prstGeom prst="rect">
            <a:avLst/>
          </a:prstGeom>
        </p:spPr>
      </p:pic>
      <p:sp>
        <p:nvSpPr>
          <p:cNvPr id="15" name="Управляющая кнопка: &quot;На главную&quot; 14">
            <a:hlinkClick r:id="rId10" action="ppaction://hlinksldjump" highlightClick="1"/>
            <a:extLst>
              <a:ext uri="{FF2B5EF4-FFF2-40B4-BE49-F238E27FC236}">
                <a16:creationId xmlns:a16="http://schemas.microsoft.com/office/drawing/2014/main" id="{747CA0F6-9C8F-42AC-BD69-83555B24CC49}"/>
              </a:ext>
            </a:extLst>
          </p:cNvPr>
          <p:cNvSpPr/>
          <p:nvPr/>
        </p:nvSpPr>
        <p:spPr>
          <a:xfrm>
            <a:off x="9332506" y="6188934"/>
            <a:ext cx="699796" cy="55983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Управляющая кнопка: &quot;Вперед&quot; или &quot;Следующий&quot; 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F60D5FAA-5F5A-4627-8F64-D08BD19A1348}"/>
              </a:ext>
            </a:extLst>
          </p:cNvPr>
          <p:cNvSpPr/>
          <p:nvPr/>
        </p:nvSpPr>
        <p:spPr>
          <a:xfrm>
            <a:off x="8593584" y="6188934"/>
            <a:ext cx="665826" cy="55983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482" name="Picture 2">
            <a:extLst>
              <a:ext uri="{FF2B5EF4-FFF2-40B4-BE49-F238E27FC236}">
                <a16:creationId xmlns:a16="http://schemas.microsoft.com/office/drawing/2014/main" id="{3045DB5E-7B38-4F92-92E7-D5EC786E1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287" y="2222635"/>
            <a:ext cx="4542963" cy="2559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Управляющая кнопка: звук 16">
            <a:hlinkClick r:id="" action="ppaction://noaction" highlightClick="1">
              <a:snd r:embed="rId12" name="applause.wav"/>
            </a:hlinkClick>
            <a:extLst>
              <a:ext uri="{FF2B5EF4-FFF2-40B4-BE49-F238E27FC236}">
                <a16:creationId xmlns:a16="http://schemas.microsoft.com/office/drawing/2014/main" id="{1ED0C7AF-E4BF-4F9E-B5D0-3BEC938F73B6}"/>
              </a:ext>
            </a:extLst>
          </p:cNvPr>
          <p:cNvSpPr/>
          <p:nvPr/>
        </p:nvSpPr>
        <p:spPr>
          <a:xfrm>
            <a:off x="4810852" y="589614"/>
            <a:ext cx="2256546" cy="1507409"/>
          </a:xfrm>
          <a:prstGeom prst="actionButtonSound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Управляющая кнопка: звук 18">
            <a:hlinkClick r:id="" action="ppaction://noaction" highlightClick="1">
              <a:snd r:embed="rId12" name="applause.wav"/>
            </a:hlinkClick>
            <a:extLst>
              <a:ext uri="{FF2B5EF4-FFF2-40B4-BE49-F238E27FC236}">
                <a16:creationId xmlns:a16="http://schemas.microsoft.com/office/drawing/2014/main" id="{AF0A8725-5830-4846-83DD-8909609600C9}"/>
              </a:ext>
            </a:extLst>
          </p:cNvPr>
          <p:cNvSpPr/>
          <p:nvPr/>
        </p:nvSpPr>
        <p:spPr>
          <a:xfrm>
            <a:off x="9266743" y="869448"/>
            <a:ext cx="2256546" cy="1507409"/>
          </a:xfrm>
          <a:prstGeom prst="actionButtonSound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Управляющая кнопка: звук 19">
            <a:hlinkClick r:id="" action="ppaction://noaction" highlightClick="1">
              <a:snd r:embed="rId12" name="applause.wav"/>
            </a:hlinkClick>
            <a:extLst>
              <a:ext uri="{FF2B5EF4-FFF2-40B4-BE49-F238E27FC236}">
                <a16:creationId xmlns:a16="http://schemas.microsoft.com/office/drawing/2014/main" id="{52C7DF50-E8EC-4F6B-8EFD-3E645F17BBDA}"/>
              </a:ext>
            </a:extLst>
          </p:cNvPr>
          <p:cNvSpPr/>
          <p:nvPr/>
        </p:nvSpPr>
        <p:spPr>
          <a:xfrm>
            <a:off x="1718206" y="5028775"/>
            <a:ext cx="2256546" cy="1507409"/>
          </a:xfrm>
          <a:prstGeom prst="actionButtonSound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Управляющая кнопка: звук 20">
            <a:hlinkClick r:id="" action="ppaction://noaction" highlightClick="1">
              <a:snd r:embed="rId12" name="applause.wav"/>
            </a:hlinkClick>
            <a:extLst>
              <a:ext uri="{FF2B5EF4-FFF2-40B4-BE49-F238E27FC236}">
                <a16:creationId xmlns:a16="http://schemas.microsoft.com/office/drawing/2014/main" id="{0A4976FD-3BF4-49FC-B600-67D82145ADBA}"/>
              </a:ext>
            </a:extLst>
          </p:cNvPr>
          <p:cNvSpPr/>
          <p:nvPr/>
        </p:nvSpPr>
        <p:spPr>
          <a:xfrm>
            <a:off x="8678523" y="3662604"/>
            <a:ext cx="1003881" cy="1507409"/>
          </a:xfrm>
          <a:prstGeom prst="actionButtonSound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Управляющая кнопка: звук 27">
            <a:hlinkClick r:id="" action="ppaction://noaction" highlightClick="1">
              <a:snd r:embed="rId12" name="applause.wav"/>
            </a:hlinkClick>
            <a:extLst>
              <a:ext uri="{FF2B5EF4-FFF2-40B4-BE49-F238E27FC236}">
                <a16:creationId xmlns:a16="http://schemas.microsoft.com/office/drawing/2014/main" id="{C96BC6EB-81DF-4DB4-BD65-DE7A465C5BB5}"/>
              </a:ext>
            </a:extLst>
          </p:cNvPr>
          <p:cNvSpPr/>
          <p:nvPr/>
        </p:nvSpPr>
        <p:spPr>
          <a:xfrm>
            <a:off x="514894" y="5109459"/>
            <a:ext cx="3459858" cy="1507409"/>
          </a:xfrm>
          <a:prstGeom prst="actionButtonSound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Управляющая кнопка: звук 28">
            <a:hlinkClick r:id="" action="ppaction://noaction" highlightClick="1">
              <a:snd r:embed="rId12" name="applause.wav"/>
            </a:hlinkClick>
            <a:extLst>
              <a:ext uri="{FF2B5EF4-FFF2-40B4-BE49-F238E27FC236}">
                <a16:creationId xmlns:a16="http://schemas.microsoft.com/office/drawing/2014/main" id="{28D6CC22-24DF-4718-ADED-6EB78FC67EDB}"/>
              </a:ext>
            </a:extLst>
          </p:cNvPr>
          <p:cNvSpPr/>
          <p:nvPr/>
        </p:nvSpPr>
        <p:spPr>
          <a:xfrm>
            <a:off x="4259604" y="712610"/>
            <a:ext cx="3513082" cy="1429602"/>
          </a:xfrm>
          <a:prstGeom prst="actionButtonSound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Управляющая кнопка: звук 30">
            <a:hlinkClick r:id="" action="ppaction://noaction" highlightClick="1">
              <a:snd r:embed="rId12" name="applause.wav"/>
            </a:hlinkClick>
            <a:extLst>
              <a:ext uri="{FF2B5EF4-FFF2-40B4-BE49-F238E27FC236}">
                <a16:creationId xmlns:a16="http://schemas.microsoft.com/office/drawing/2014/main" id="{F28016F8-FBBB-4D2B-8C85-57CD8EFE9F2A}"/>
              </a:ext>
            </a:extLst>
          </p:cNvPr>
          <p:cNvSpPr/>
          <p:nvPr/>
        </p:nvSpPr>
        <p:spPr>
          <a:xfrm>
            <a:off x="8844208" y="549282"/>
            <a:ext cx="2879782" cy="2154570"/>
          </a:xfrm>
          <a:prstGeom prst="actionButtonSound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Управляющая кнопка: звук 31">
            <a:hlinkClick r:id="" action="ppaction://noaction" highlightClick="1">
              <a:snd r:embed="rId12" name="applause.wav"/>
            </a:hlinkClick>
            <a:extLst>
              <a:ext uri="{FF2B5EF4-FFF2-40B4-BE49-F238E27FC236}">
                <a16:creationId xmlns:a16="http://schemas.microsoft.com/office/drawing/2014/main" id="{AD7A21BF-2FFA-4963-8CFB-658EE45B0AFB}"/>
              </a:ext>
            </a:extLst>
          </p:cNvPr>
          <p:cNvSpPr/>
          <p:nvPr/>
        </p:nvSpPr>
        <p:spPr>
          <a:xfrm>
            <a:off x="8751010" y="3326742"/>
            <a:ext cx="979429" cy="2154570"/>
          </a:xfrm>
          <a:prstGeom prst="actionButtonSound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Управляющая кнопка: звук 3">
            <a:hlinkClick r:id="" action="ppaction://noaction" highlightClick="1">
              <a:snd r:embed="rId13" name="breeze.wav"/>
            </a:hlinkClick>
            <a:extLst>
              <a:ext uri="{FF2B5EF4-FFF2-40B4-BE49-F238E27FC236}">
                <a16:creationId xmlns:a16="http://schemas.microsoft.com/office/drawing/2014/main" id="{BA9E9B65-D351-4067-8C81-F70090472C49}"/>
              </a:ext>
            </a:extLst>
          </p:cNvPr>
          <p:cNvSpPr/>
          <p:nvPr/>
        </p:nvSpPr>
        <p:spPr>
          <a:xfrm>
            <a:off x="241855" y="708341"/>
            <a:ext cx="2553103" cy="1581226"/>
          </a:xfrm>
          <a:prstGeom prst="actionButtonSound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Управляющая кнопка: звук 32">
            <a:hlinkClick r:id="" action="ppaction://noaction" highlightClick="1">
              <a:snd r:embed="rId13" name="breeze.wav"/>
            </a:hlinkClick>
            <a:extLst>
              <a:ext uri="{FF2B5EF4-FFF2-40B4-BE49-F238E27FC236}">
                <a16:creationId xmlns:a16="http://schemas.microsoft.com/office/drawing/2014/main" id="{66FD1814-8679-4DBF-932A-4F3C492652BE}"/>
              </a:ext>
            </a:extLst>
          </p:cNvPr>
          <p:cNvSpPr/>
          <p:nvPr/>
        </p:nvSpPr>
        <p:spPr>
          <a:xfrm>
            <a:off x="838199" y="2952551"/>
            <a:ext cx="1629869" cy="2484316"/>
          </a:xfrm>
          <a:prstGeom prst="actionButtonSound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Управляющая кнопка: звук 34">
            <a:hlinkClick r:id="" action="ppaction://noaction" highlightClick="1">
              <a:snd r:embed="rId13" name="breeze.wav"/>
            </a:hlinkClick>
            <a:extLst>
              <a:ext uri="{FF2B5EF4-FFF2-40B4-BE49-F238E27FC236}">
                <a16:creationId xmlns:a16="http://schemas.microsoft.com/office/drawing/2014/main" id="{925218B4-2AB4-44C6-8A70-7E652F2A03D9}"/>
              </a:ext>
            </a:extLst>
          </p:cNvPr>
          <p:cNvSpPr/>
          <p:nvPr/>
        </p:nvSpPr>
        <p:spPr>
          <a:xfrm>
            <a:off x="9809814" y="4597457"/>
            <a:ext cx="2382186" cy="2151313"/>
          </a:xfrm>
          <a:prstGeom prst="actionButtonSound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Управляющая кнопка: звук 35">
            <a:hlinkClick r:id="" action="ppaction://noaction" highlightClick="1">
              <a:snd r:embed="rId13" name="breeze.wav"/>
            </a:hlinkClick>
            <a:extLst>
              <a:ext uri="{FF2B5EF4-FFF2-40B4-BE49-F238E27FC236}">
                <a16:creationId xmlns:a16="http://schemas.microsoft.com/office/drawing/2014/main" id="{C35D1290-A875-402E-9905-F189D0583CD0}"/>
              </a:ext>
            </a:extLst>
          </p:cNvPr>
          <p:cNvSpPr/>
          <p:nvPr/>
        </p:nvSpPr>
        <p:spPr>
          <a:xfrm>
            <a:off x="5193989" y="4954958"/>
            <a:ext cx="2414173" cy="1793812"/>
          </a:xfrm>
          <a:prstGeom prst="actionButtonSound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41391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hlinkClick r:id="rId2" action="ppaction://hlinksldjump"/>
            <a:extLst>
              <a:ext uri="{FF2B5EF4-FFF2-40B4-BE49-F238E27FC236}">
                <a16:creationId xmlns:a16="http://schemas.microsoft.com/office/drawing/2014/main" id="{589414A4-6F83-41DF-A452-75FFC6B86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7295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Управляющая кнопка: &quot;На главную&quot; 5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2825F9B8-029C-4A07-AB83-99C1C8753AD0}"/>
              </a:ext>
            </a:extLst>
          </p:cNvPr>
          <p:cNvSpPr/>
          <p:nvPr/>
        </p:nvSpPr>
        <p:spPr>
          <a:xfrm>
            <a:off x="11325824" y="6173151"/>
            <a:ext cx="699796" cy="55983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C81698A-FA53-4E58-9657-6121F547FE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3222">
            <a:off x="2706325" y="3479426"/>
            <a:ext cx="4918245" cy="314767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E59108C-177A-4C05-9CCA-8AD38F05747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20" b="27001"/>
          <a:stretch/>
        </p:blipFill>
        <p:spPr>
          <a:xfrm rot="20647466">
            <a:off x="6199042" y="2785694"/>
            <a:ext cx="4388418" cy="209676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6D1102D-1563-42AF-A83D-489A109CA6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8485">
            <a:off x="1157730" y="2255035"/>
            <a:ext cx="3915681" cy="187952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1C3D05C-A308-450B-88A0-770EBFA2F4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105" y="1902600"/>
            <a:ext cx="1472472" cy="224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518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Лента: изогнутая и наклоненная вниз 2">
            <a:extLst>
              <a:ext uri="{FF2B5EF4-FFF2-40B4-BE49-F238E27FC236}">
                <a16:creationId xmlns:a16="http://schemas.microsoft.com/office/drawing/2014/main" id="{8055B810-3F4B-49F9-92B9-710C9A0237D1}"/>
              </a:ext>
            </a:extLst>
          </p:cNvPr>
          <p:cNvSpPr/>
          <p:nvPr/>
        </p:nvSpPr>
        <p:spPr>
          <a:xfrm>
            <a:off x="1331168" y="65314"/>
            <a:ext cx="9529664" cy="2202025"/>
          </a:xfrm>
          <a:prstGeom prst="ellipseRibbon">
            <a:avLst>
              <a:gd name="adj1" fmla="val 25000"/>
              <a:gd name="adj2" fmla="val 72812"/>
              <a:gd name="adj3" fmla="val 12500"/>
            </a:avLst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EAF0616-B2FA-4150-BED9-0423C1FF77F0}"/>
              </a:ext>
            </a:extLst>
          </p:cNvPr>
          <p:cNvSpPr/>
          <p:nvPr/>
        </p:nvSpPr>
        <p:spPr>
          <a:xfrm>
            <a:off x="2933114" y="886609"/>
            <a:ext cx="63257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В мире животных</a:t>
            </a:r>
          </a:p>
        </p:txBody>
      </p:sp>
      <p:sp>
        <p:nvSpPr>
          <p:cNvPr id="6" name="Звезда: 32 точки 5">
            <a:hlinkClick r:id="rId3" action="ppaction://hlinksldjump"/>
            <a:extLst>
              <a:ext uri="{FF2B5EF4-FFF2-40B4-BE49-F238E27FC236}">
                <a16:creationId xmlns:a16="http://schemas.microsoft.com/office/drawing/2014/main" id="{7022CC83-4367-4BCE-8363-DA7D345BEFB0}"/>
              </a:ext>
            </a:extLst>
          </p:cNvPr>
          <p:cNvSpPr/>
          <p:nvPr/>
        </p:nvSpPr>
        <p:spPr>
          <a:xfrm>
            <a:off x="0" y="1992087"/>
            <a:ext cx="2668555" cy="2537925"/>
          </a:xfrm>
          <a:prstGeom prst="star32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Игра</a:t>
            </a:r>
          </a:p>
          <a:p>
            <a:pPr algn="ctr"/>
            <a:endParaRPr lang="ru-RU" dirty="0"/>
          </a:p>
          <a:p>
            <a:pPr algn="ctr"/>
            <a:r>
              <a:rPr lang="ru-RU" dirty="0"/>
              <a:t>4 лишний</a:t>
            </a:r>
          </a:p>
        </p:txBody>
      </p:sp>
      <p:sp>
        <p:nvSpPr>
          <p:cNvPr id="7" name="Звезда: 32 точки 6">
            <a:hlinkClick r:id="rId4" action="ppaction://hlinksldjump"/>
            <a:extLst>
              <a:ext uri="{FF2B5EF4-FFF2-40B4-BE49-F238E27FC236}">
                <a16:creationId xmlns:a16="http://schemas.microsoft.com/office/drawing/2014/main" id="{C549A311-5473-4DB9-A3BF-D728BF68F76F}"/>
              </a:ext>
            </a:extLst>
          </p:cNvPr>
          <p:cNvSpPr/>
          <p:nvPr/>
        </p:nvSpPr>
        <p:spPr>
          <a:xfrm>
            <a:off x="1296954" y="4320075"/>
            <a:ext cx="2668555" cy="2537925"/>
          </a:xfrm>
          <a:prstGeom prst="star32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Игра</a:t>
            </a:r>
          </a:p>
          <a:p>
            <a:pPr algn="ctr"/>
            <a:endParaRPr lang="ru-RU" dirty="0"/>
          </a:p>
          <a:p>
            <a:pPr algn="ctr"/>
            <a:r>
              <a:rPr lang="ru-RU" dirty="0"/>
              <a:t>Кто где живет?</a:t>
            </a:r>
          </a:p>
        </p:txBody>
      </p:sp>
      <p:sp>
        <p:nvSpPr>
          <p:cNvPr id="8" name="Звезда: 32 точки 7">
            <a:hlinkClick r:id="rId5" action="ppaction://hlinksldjump"/>
            <a:extLst>
              <a:ext uri="{FF2B5EF4-FFF2-40B4-BE49-F238E27FC236}">
                <a16:creationId xmlns:a16="http://schemas.microsoft.com/office/drawing/2014/main" id="{A08DF1AE-8FFC-4628-A5DE-090646894EE8}"/>
              </a:ext>
            </a:extLst>
          </p:cNvPr>
          <p:cNvSpPr/>
          <p:nvPr/>
        </p:nvSpPr>
        <p:spPr>
          <a:xfrm>
            <a:off x="4491578" y="4454604"/>
            <a:ext cx="2668555" cy="2537925"/>
          </a:xfrm>
          <a:prstGeom prst="star32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Игра</a:t>
            </a:r>
          </a:p>
          <a:p>
            <a:pPr algn="ctr"/>
            <a:endParaRPr lang="ru-RU" dirty="0"/>
          </a:p>
          <a:p>
            <a:pPr algn="ctr"/>
            <a:r>
              <a:rPr lang="ru-RU" dirty="0"/>
              <a:t>Посчитай</a:t>
            </a:r>
          </a:p>
        </p:txBody>
      </p:sp>
      <p:sp>
        <p:nvSpPr>
          <p:cNvPr id="9" name="Звезда: 32 точки 8">
            <a:hlinkClick r:id="rId6" action="ppaction://hlinksldjump"/>
            <a:extLst>
              <a:ext uri="{FF2B5EF4-FFF2-40B4-BE49-F238E27FC236}">
                <a16:creationId xmlns:a16="http://schemas.microsoft.com/office/drawing/2014/main" id="{7C1952D3-816B-4840-AA26-EFFF91CAA4C4}"/>
              </a:ext>
            </a:extLst>
          </p:cNvPr>
          <p:cNvSpPr/>
          <p:nvPr/>
        </p:nvSpPr>
        <p:spPr>
          <a:xfrm>
            <a:off x="7842461" y="4320074"/>
            <a:ext cx="2668555" cy="2537925"/>
          </a:xfrm>
          <a:prstGeom prst="star32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Игра</a:t>
            </a:r>
          </a:p>
          <a:p>
            <a:pPr algn="ctr"/>
            <a:endParaRPr lang="ru-RU" dirty="0"/>
          </a:p>
          <a:p>
            <a:pPr algn="ctr"/>
            <a:r>
              <a:rPr lang="ru-RU" dirty="0"/>
              <a:t>Мама и детеныш</a:t>
            </a:r>
          </a:p>
        </p:txBody>
      </p:sp>
      <p:sp>
        <p:nvSpPr>
          <p:cNvPr id="10" name="Звезда: 32 точки 9">
            <a:hlinkClick r:id="rId7" action="ppaction://hlinksldjump"/>
            <a:extLst>
              <a:ext uri="{FF2B5EF4-FFF2-40B4-BE49-F238E27FC236}">
                <a16:creationId xmlns:a16="http://schemas.microsoft.com/office/drawing/2014/main" id="{7A8D4805-DE00-4496-A65F-42D50D8812D1}"/>
              </a:ext>
            </a:extLst>
          </p:cNvPr>
          <p:cNvSpPr/>
          <p:nvPr/>
        </p:nvSpPr>
        <p:spPr>
          <a:xfrm>
            <a:off x="9395927" y="2083838"/>
            <a:ext cx="2668555" cy="2537925"/>
          </a:xfrm>
          <a:prstGeom prst="star32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Игра</a:t>
            </a:r>
          </a:p>
          <a:p>
            <a:pPr algn="ctr"/>
            <a:endParaRPr lang="ru-RU" dirty="0"/>
          </a:p>
          <a:p>
            <a:pPr algn="ctr"/>
            <a:r>
              <a:rPr lang="ru-RU" dirty="0"/>
              <a:t>Поймай звук</a:t>
            </a:r>
          </a:p>
        </p:txBody>
      </p:sp>
      <p:sp>
        <p:nvSpPr>
          <p:cNvPr id="13" name="Управляющая кнопка: документ 12">
            <a:hlinkClick r:id="" action="ppaction://hlinkshowjump?jump=endshow" highlightClick="1"/>
            <a:extLst>
              <a:ext uri="{FF2B5EF4-FFF2-40B4-BE49-F238E27FC236}">
                <a16:creationId xmlns:a16="http://schemas.microsoft.com/office/drawing/2014/main" id="{8BC409ED-A58A-48C5-81E1-A08CE095B8CF}"/>
              </a:ext>
            </a:extLst>
          </p:cNvPr>
          <p:cNvSpPr/>
          <p:nvPr/>
        </p:nvSpPr>
        <p:spPr>
          <a:xfrm>
            <a:off x="11425290" y="6162582"/>
            <a:ext cx="639192" cy="630104"/>
          </a:xfrm>
          <a:prstGeom prst="actionButton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Звезда: 32 точки 10">
            <a:hlinkClick r:id="rId8" action="ppaction://hlinksldjump"/>
            <a:extLst>
              <a:ext uri="{FF2B5EF4-FFF2-40B4-BE49-F238E27FC236}">
                <a16:creationId xmlns:a16="http://schemas.microsoft.com/office/drawing/2014/main" id="{9B0ED745-C1E3-418C-8056-1CE7027F0A3E}"/>
              </a:ext>
            </a:extLst>
          </p:cNvPr>
          <p:cNvSpPr/>
          <p:nvPr/>
        </p:nvSpPr>
        <p:spPr>
          <a:xfrm>
            <a:off x="2929814" y="2369404"/>
            <a:ext cx="2668555" cy="2537925"/>
          </a:xfrm>
          <a:prstGeom prst="star32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Игра</a:t>
            </a:r>
          </a:p>
          <a:p>
            <a:pPr algn="ctr"/>
            <a:endParaRPr lang="ru-RU" dirty="0"/>
          </a:p>
          <a:p>
            <a:pPr algn="ctr"/>
            <a:r>
              <a:rPr lang="ru-RU" dirty="0"/>
              <a:t>Светофор</a:t>
            </a:r>
          </a:p>
        </p:txBody>
      </p:sp>
      <p:sp>
        <p:nvSpPr>
          <p:cNvPr id="12" name="Звезда: 32 точки 11">
            <a:hlinkClick r:id="rId9" action="ppaction://hlinksldjump"/>
            <a:extLst>
              <a:ext uri="{FF2B5EF4-FFF2-40B4-BE49-F238E27FC236}">
                <a16:creationId xmlns:a16="http://schemas.microsoft.com/office/drawing/2014/main" id="{7DAF1607-4549-498A-9B79-F162530C7663}"/>
              </a:ext>
            </a:extLst>
          </p:cNvPr>
          <p:cNvSpPr/>
          <p:nvPr/>
        </p:nvSpPr>
        <p:spPr>
          <a:xfrm>
            <a:off x="6045044" y="2369403"/>
            <a:ext cx="2668555" cy="2537925"/>
          </a:xfrm>
          <a:prstGeom prst="star32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Игра</a:t>
            </a:r>
          </a:p>
          <a:p>
            <a:pPr algn="ctr"/>
            <a:endParaRPr lang="ru-RU" dirty="0"/>
          </a:p>
          <a:p>
            <a:pPr algn="ctr"/>
            <a:r>
              <a:rPr lang="ru-RU" dirty="0"/>
              <a:t>Экология</a:t>
            </a:r>
          </a:p>
        </p:txBody>
      </p:sp>
    </p:spTree>
    <p:extLst>
      <p:ext uri="{BB962C8B-B14F-4D97-AF65-F5344CB8AC3E}">
        <p14:creationId xmlns:p14="http://schemas.microsoft.com/office/powerpoint/2010/main" val="20635416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>
        <p15:prstTrans prst="curtains"/>
        <p:sndAc>
          <p:stSnd>
            <p:snd r:embed="rId2" name="chimes.wav"/>
          </p:stSnd>
        </p:sndAc>
      </p:transition>
    </mc:Choice>
    <mc:Fallback xmlns="">
      <p:transition spd="slow" advClick="0">
        <p:fade/>
        <p:sndAc>
          <p:stSnd>
            <p:snd r:embed="rId10" name="chimes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DA155C-A3FC-4CA9-8CE3-6D8614758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3271" y="274206"/>
            <a:ext cx="8911687" cy="1713390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Поздравляем! </a:t>
            </a:r>
            <a:br>
              <a:rPr lang="ru-RU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</a:br>
            <a:r>
              <a:rPr lang="ru-RU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Ты молодец!</a:t>
            </a:r>
            <a:br>
              <a:rPr lang="ru-RU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</a:br>
            <a:br>
              <a:rPr lang="ru-RU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</a:br>
            <a:br>
              <a:rPr lang="ru-RU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</a:br>
            <a:br>
              <a:rPr lang="ru-RU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</a:br>
            <a:br>
              <a:rPr lang="ru-RU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</a:br>
            <a:br>
              <a:rPr lang="ru-RU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</a:br>
            <a:br>
              <a:rPr lang="ru-RU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</a:br>
            <a:r>
              <a:rPr lang="ru-RU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До новых встреч!</a:t>
            </a:r>
          </a:p>
        </p:txBody>
      </p:sp>
      <p:pic>
        <p:nvPicPr>
          <p:cNvPr id="4" name="Рисунок 3">
            <a:hlinkClick r:id="rId2" action="ppaction://hlinksldjump"/>
            <a:extLst>
              <a:ext uri="{FF2B5EF4-FFF2-40B4-BE49-F238E27FC236}">
                <a16:creationId xmlns:a16="http://schemas.microsoft.com/office/drawing/2014/main" id="{088B489E-15F8-4B3B-B9D0-0D731016EE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959" y="1450497"/>
            <a:ext cx="5075907" cy="4229922"/>
          </a:xfrm>
          <a:prstGeom prst="rect">
            <a:avLst/>
          </a:prstGeom>
        </p:spPr>
      </p:pic>
      <p:sp>
        <p:nvSpPr>
          <p:cNvPr id="5" name="Управляющая кнопка: &quot;На главную&quot; 4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07CEC1BA-C4B9-48DE-AFBD-6C65976C84E6}"/>
              </a:ext>
            </a:extLst>
          </p:cNvPr>
          <p:cNvSpPr/>
          <p:nvPr/>
        </p:nvSpPr>
        <p:spPr>
          <a:xfrm>
            <a:off x="11343578" y="6190906"/>
            <a:ext cx="699796" cy="55983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4038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>
        <p15:prstTrans prst="curtains"/>
      </p:transition>
    </mc:Choice>
    <mc:Fallback xmlns="">
      <p:transition spd="slow" advClick="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38D6E8-3E14-4FD9-83EB-1A6504EFD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156" y="207102"/>
            <a:ext cx="8911687" cy="933061"/>
          </a:xfrm>
        </p:spPr>
        <p:txBody>
          <a:bodyPr/>
          <a:lstStyle/>
          <a:p>
            <a:pPr algn="ctr"/>
            <a:r>
              <a:rPr lang="ru-RU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Посчитай жирафов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CFB2AAB-850F-4538-948C-EF78A02437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071" y="1055288"/>
            <a:ext cx="2455701" cy="4267610"/>
          </a:xfrm>
          <a:prstGeom prst="rect">
            <a:avLst/>
          </a:prstGeom>
        </p:spPr>
      </p:pic>
      <p:pic>
        <p:nvPicPr>
          <p:cNvPr id="7" name="Рисунок 6">
            <a:hlinkClick r:id="rId3" action="ppaction://hlinksldjump"/>
            <a:extLst>
              <a:ext uri="{FF2B5EF4-FFF2-40B4-BE49-F238E27FC236}">
                <a16:creationId xmlns:a16="http://schemas.microsoft.com/office/drawing/2014/main" id="{1C8F14D8-1E2C-43FB-91B6-E2BAD56F41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423" y="5217822"/>
            <a:ext cx="844648" cy="1266972"/>
          </a:xfrm>
          <a:prstGeom prst="rect">
            <a:avLst/>
          </a:prstGeom>
        </p:spPr>
      </p:pic>
      <p:pic>
        <p:nvPicPr>
          <p:cNvPr id="8" name="Рисунок 7">
            <a:hlinkClick r:id="rId3" action="ppaction://hlinksldjump"/>
            <a:extLst>
              <a:ext uri="{FF2B5EF4-FFF2-40B4-BE49-F238E27FC236}">
                <a16:creationId xmlns:a16="http://schemas.microsoft.com/office/drawing/2014/main" id="{356A305C-76BB-4D49-9F2B-E23275639D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61" y="5217822"/>
            <a:ext cx="942976" cy="1229968"/>
          </a:xfrm>
          <a:prstGeom prst="rect">
            <a:avLst/>
          </a:prstGeom>
        </p:spPr>
      </p:pic>
      <p:pic>
        <p:nvPicPr>
          <p:cNvPr id="10" name="Рисунок 9">
            <a:hlinkClick r:id="rId6" action="ppaction://hlinksldjump"/>
            <a:extLst>
              <a:ext uri="{FF2B5EF4-FFF2-40B4-BE49-F238E27FC236}">
                <a16:creationId xmlns:a16="http://schemas.microsoft.com/office/drawing/2014/main" id="{CED9134E-163B-4F35-848E-32BB1DE545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616" y="5238022"/>
            <a:ext cx="706504" cy="1246772"/>
          </a:xfrm>
          <a:prstGeom prst="rect">
            <a:avLst/>
          </a:prstGeom>
        </p:spPr>
      </p:pic>
      <p:pic>
        <p:nvPicPr>
          <p:cNvPr id="12" name="Рисунок 11">
            <a:hlinkClick r:id="rId3" action="ppaction://hlinksldjump"/>
            <a:extLst>
              <a:ext uri="{FF2B5EF4-FFF2-40B4-BE49-F238E27FC236}">
                <a16:creationId xmlns:a16="http://schemas.microsoft.com/office/drawing/2014/main" id="{2D0140AD-8732-4E9C-9889-0CE4A3B108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9064" y="5217822"/>
            <a:ext cx="874538" cy="1249340"/>
          </a:xfrm>
          <a:prstGeom prst="rect">
            <a:avLst/>
          </a:prstGeom>
        </p:spPr>
      </p:pic>
      <p:sp>
        <p:nvSpPr>
          <p:cNvPr id="13" name="Управляющая кнопка: &quot;На главную&quot; 12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B86A48A2-3DD9-4F6E-9AE7-823BFA091B9F}"/>
              </a:ext>
            </a:extLst>
          </p:cNvPr>
          <p:cNvSpPr/>
          <p:nvPr/>
        </p:nvSpPr>
        <p:spPr>
          <a:xfrm>
            <a:off x="11300221" y="6167871"/>
            <a:ext cx="699796" cy="55983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613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hlinkClick r:id="rId3" action="ppaction://hlinksldjump"/>
            <a:extLst>
              <a:ext uri="{FF2B5EF4-FFF2-40B4-BE49-F238E27FC236}">
                <a16:creationId xmlns:a16="http://schemas.microsoft.com/office/drawing/2014/main" id="{60C7097B-4F6E-446B-89BC-DEB8A7A1C7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355" y="-494523"/>
            <a:ext cx="6858000" cy="6858000"/>
          </a:xfrm>
          <a:prstGeom prst="rect">
            <a:avLst/>
          </a:prstGeom>
        </p:spPr>
      </p:pic>
      <p:sp>
        <p:nvSpPr>
          <p:cNvPr id="6" name="Управляющая кнопка: &quot;На главную&quot; 5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2825F9B8-029C-4A07-AB83-99C1C8753AD0}"/>
              </a:ext>
            </a:extLst>
          </p:cNvPr>
          <p:cNvSpPr/>
          <p:nvPr/>
        </p:nvSpPr>
        <p:spPr>
          <a:xfrm>
            <a:off x="11325824" y="6173151"/>
            <a:ext cx="699796" cy="55983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20314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  <p:sndAc>
          <p:stSnd>
            <p:snd r:embed="rId2" name="hammer.wav"/>
          </p:stSnd>
        </p:sndAc>
      </p:transition>
    </mc:Choice>
    <mc:Fallback xmlns="">
      <p:transition spd="slow" advClick="0">
        <p:fade/>
        <p:sndAc>
          <p:stSnd>
            <p:snd r:embed="rId6" name="hammer.wav"/>
          </p:stSnd>
        </p:sndAc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hlinkClick r:id="rId2" action="ppaction://hlinksldjump"/>
            <a:extLst>
              <a:ext uri="{FF2B5EF4-FFF2-40B4-BE49-F238E27FC236}">
                <a16:creationId xmlns:a16="http://schemas.microsoft.com/office/drawing/2014/main" id="{16529EFF-3FEB-410E-8E49-05FE573E77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699" y="-83946"/>
            <a:ext cx="9187467" cy="7295929"/>
          </a:xfrm>
          <a:prstGeom prst="rect">
            <a:avLst/>
          </a:prstGeom>
        </p:spPr>
      </p:pic>
      <p:sp>
        <p:nvSpPr>
          <p:cNvPr id="5" name="Управляющая кнопка: &quot;На главную&quot; 4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C99E728A-6EEF-4D3F-9CBA-A0E053920A36}"/>
              </a:ext>
            </a:extLst>
          </p:cNvPr>
          <p:cNvSpPr/>
          <p:nvPr/>
        </p:nvSpPr>
        <p:spPr>
          <a:xfrm>
            <a:off x="11343578" y="6190906"/>
            <a:ext cx="699796" cy="55983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82901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>
        <p15:prstTrans prst="origami"/>
      </p:transition>
    </mc:Choice>
    <mc:Fallback xmlns="">
      <p:transition spd="slow" advClick="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hlinkClick r:id="rId2" action="ppaction://hlinksldjump"/>
            <a:extLst>
              <a:ext uri="{FF2B5EF4-FFF2-40B4-BE49-F238E27FC236}">
                <a16:creationId xmlns:a16="http://schemas.microsoft.com/office/drawing/2014/main" id="{BA9E257B-6ECB-4D5A-988A-24962A6FD7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690" y="5273506"/>
            <a:ext cx="844648" cy="1206640"/>
          </a:xfrm>
          <a:prstGeom prst="rect">
            <a:avLst/>
          </a:prstGeom>
        </p:spPr>
      </p:pic>
      <p:pic>
        <p:nvPicPr>
          <p:cNvPr id="6" name="Рисунок 5">
            <a:hlinkClick r:id="rId2" action="ppaction://hlinksldjump"/>
            <a:extLst>
              <a:ext uri="{FF2B5EF4-FFF2-40B4-BE49-F238E27FC236}">
                <a16:creationId xmlns:a16="http://schemas.microsoft.com/office/drawing/2014/main" id="{80C11297-8073-49D4-A93F-00ACAB8DAD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0241" y="5269401"/>
            <a:ext cx="844648" cy="120664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CDA2DE9-E46D-488E-BE27-1BAB6A1B9A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512" y="1269506"/>
            <a:ext cx="6170201" cy="3484349"/>
          </a:xfrm>
          <a:prstGeom prst="rect">
            <a:avLst/>
          </a:prstGeom>
        </p:spPr>
      </p:pic>
      <p:pic>
        <p:nvPicPr>
          <p:cNvPr id="10" name="Рисунок 9">
            <a:hlinkClick r:id="rId6" action="ppaction://hlinksldjump"/>
            <a:extLst>
              <a:ext uri="{FF2B5EF4-FFF2-40B4-BE49-F238E27FC236}">
                <a16:creationId xmlns:a16="http://schemas.microsoft.com/office/drawing/2014/main" id="{4740BD72-C920-4C13-8FAE-5DEB28709B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062" y="5232396"/>
            <a:ext cx="844648" cy="1266972"/>
          </a:xfrm>
          <a:prstGeom prst="rect">
            <a:avLst/>
          </a:prstGeom>
        </p:spPr>
      </p:pic>
      <p:pic>
        <p:nvPicPr>
          <p:cNvPr id="12" name="Рисунок 11">
            <a:hlinkClick r:id="rId2" action="ppaction://hlinksldjump"/>
            <a:extLst>
              <a:ext uri="{FF2B5EF4-FFF2-40B4-BE49-F238E27FC236}">
                <a16:creationId xmlns:a16="http://schemas.microsoft.com/office/drawing/2014/main" id="{9414A45E-8111-49F7-9F4B-35E06AFF047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727" y="5246073"/>
            <a:ext cx="942976" cy="1229968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A35FDCDA-319C-498B-B5F1-C93D9501F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9726" y="271026"/>
            <a:ext cx="8912225" cy="661988"/>
          </a:xfrm>
        </p:spPr>
        <p:txBody>
          <a:bodyPr/>
          <a:lstStyle/>
          <a:p>
            <a:pPr algn="ctr"/>
            <a:r>
              <a:rPr lang="ru-RU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Посчитай щенков</a:t>
            </a:r>
          </a:p>
        </p:txBody>
      </p:sp>
      <p:sp>
        <p:nvSpPr>
          <p:cNvPr id="14" name="Управляющая кнопка: &quot;На главную&quot; 13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5888487C-A7DC-4682-B123-FA815CC4B247}"/>
              </a:ext>
            </a:extLst>
          </p:cNvPr>
          <p:cNvSpPr/>
          <p:nvPr/>
        </p:nvSpPr>
        <p:spPr>
          <a:xfrm>
            <a:off x="11325823" y="6196122"/>
            <a:ext cx="699796" cy="55983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731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hlinkClick r:id="rId3" action="ppaction://hlinksldjump"/>
            <a:extLst>
              <a:ext uri="{FF2B5EF4-FFF2-40B4-BE49-F238E27FC236}">
                <a16:creationId xmlns:a16="http://schemas.microsoft.com/office/drawing/2014/main" id="{60C7097B-4F6E-446B-89BC-DEB8A7A1C7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355" y="-494523"/>
            <a:ext cx="6858000" cy="6858000"/>
          </a:xfrm>
          <a:prstGeom prst="rect">
            <a:avLst/>
          </a:prstGeom>
        </p:spPr>
      </p:pic>
      <p:sp>
        <p:nvSpPr>
          <p:cNvPr id="6" name="Управляющая кнопка: &quot;На главную&quot; 5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2825F9B8-029C-4A07-AB83-99C1C8753AD0}"/>
              </a:ext>
            </a:extLst>
          </p:cNvPr>
          <p:cNvSpPr/>
          <p:nvPr/>
        </p:nvSpPr>
        <p:spPr>
          <a:xfrm>
            <a:off x="11325824" y="6173151"/>
            <a:ext cx="699796" cy="55983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23166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  <p:sndAc>
          <p:stSnd>
            <p:snd r:embed="rId2" name="hammer.wav"/>
          </p:stSnd>
        </p:sndAc>
      </p:transition>
    </mc:Choice>
    <mc:Fallback xmlns="">
      <p:transition spd="slow" advClick="0">
        <p:fade/>
        <p:sndAc>
          <p:stSnd>
            <p:snd r:embed="rId6" name="hammer.wav"/>
          </p:stSnd>
        </p:sndAc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hlinkClick r:id="rId2" action="ppaction://hlinksldjump"/>
            <a:extLst>
              <a:ext uri="{FF2B5EF4-FFF2-40B4-BE49-F238E27FC236}">
                <a16:creationId xmlns:a16="http://schemas.microsoft.com/office/drawing/2014/main" id="{16529EFF-3FEB-410E-8E49-05FE573E77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699" y="-83946"/>
            <a:ext cx="9187467" cy="7295929"/>
          </a:xfrm>
          <a:prstGeom prst="rect">
            <a:avLst/>
          </a:prstGeom>
        </p:spPr>
      </p:pic>
      <p:sp>
        <p:nvSpPr>
          <p:cNvPr id="5" name="Управляющая кнопка: &quot;На главную&quot; 4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C99E728A-6EEF-4D3F-9CBA-A0E053920A36}"/>
              </a:ext>
            </a:extLst>
          </p:cNvPr>
          <p:cNvSpPr/>
          <p:nvPr/>
        </p:nvSpPr>
        <p:spPr>
          <a:xfrm>
            <a:off x="11343578" y="6190906"/>
            <a:ext cx="699796" cy="55983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69057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>
        <p15:prstTrans prst="origami"/>
      </p:transition>
    </mc:Choice>
    <mc:Fallback xmlns="">
      <p:transition spd="slow" advClick="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06466DA-E001-41B6-87CC-A89C822418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929" y="1502664"/>
            <a:ext cx="6128141" cy="3547871"/>
          </a:xfrm>
          <a:prstGeom prst="rect">
            <a:avLst/>
          </a:prstGeom>
        </p:spPr>
      </p:pic>
      <p:pic>
        <p:nvPicPr>
          <p:cNvPr id="14" name="Рисунок 13">
            <a:hlinkClick r:id="rId3" action="ppaction://hlinksldjump"/>
            <a:extLst>
              <a:ext uri="{FF2B5EF4-FFF2-40B4-BE49-F238E27FC236}">
                <a16:creationId xmlns:a16="http://schemas.microsoft.com/office/drawing/2014/main" id="{45279D1F-BBC5-4547-B416-00999E9AA7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0676" y="5359313"/>
            <a:ext cx="801690" cy="1202535"/>
          </a:xfrm>
          <a:prstGeom prst="rect">
            <a:avLst/>
          </a:prstGeom>
        </p:spPr>
      </p:pic>
      <p:pic>
        <p:nvPicPr>
          <p:cNvPr id="16" name="Рисунок 15">
            <a:hlinkClick r:id="rId3" action="ppaction://hlinksldjump"/>
            <a:extLst>
              <a:ext uri="{FF2B5EF4-FFF2-40B4-BE49-F238E27FC236}">
                <a16:creationId xmlns:a16="http://schemas.microsoft.com/office/drawing/2014/main" id="{AE914E58-C9DA-47C0-9C61-59D9C37357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669" y="5359313"/>
            <a:ext cx="844648" cy="1206640"/>
          </a:xfrm>
          <a:prstGeom prst="rect">
            <a:avLst/>
          </a:prstGeom>
        </p:spPr>
      </p:pic>
      <p:pic>
        <p:nvPicPr>
          <p:cNvPr id="18" name="Рисунок 17">
            <a:hlinkClick r:id="rId3" action="ppaction://hlinksldjump"/>
            <a:extLst>
              <a:ext uri="{FF2B5EF4-FFF2-40B4-BE49-F238E27FC236}">
                <a16:creationId xmlns:a16="http://schemas.microsoft.com/office/drawing/2014/main" id="{9A7D8569-14E5-46EC-B451-0A8A1835CD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587" y="5359313"/>
            <a:ext cx="844648" cy="1206640"/>
          </a:xfrm>
          <a:prstGeom prst="rect">
            <a:avLst/>
          </a:prstGeom>
        </p:spPr>
      </p:pic>
      <p:pic>
        <p:nvPicPr>
          <p:cNvPr id="20" name="Рисунок 19">
            <a:hlinkClick r:id="rId7" action="ppaction://hlinksldjump"/>
            <a:extLst>
              <a:ext uri="{FF2B5EF4-FFF2-40B4-BE49-F238E27FC236}">
                <a16:creationId xmlns:a16="http://schemas.microsoft.com/office/drawing/2014/main" id="{968A5E8D-2571-4794-8CA7-50E308A4BE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70" y="5359313"/>
            <a:ext cx="925091" cy="1206640"/>
          </a:xfrm>
          <a:prstGeom prst="rect">
            <a:avLst/>
          </a:prstGeom>
        </p:spPr>
      </p:pic>
      <p:sp>
        <p:nvSpPr>
          <p:cNvPr id="21" name="AutoShape 2">
            <a:extLst>
              <a:ext uri="{FF2B5EF4-FFF2-40B4-BE49-F238E27FC236}">
                <a16:creationId xmlns:a16="http://schemas.microsoft.com/office/drawing/2014/main" id="{74BB6CB4-3655-4EA6-940C-7D62389F957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Заголовок 1">
            <a:extLst>
              <a:ext uri="{FF2B5EF4-FFF2-40B4-BE49-F238E27FC236}">
                <a16:creationId xmlns:a16="http://schemas.microsoft.com/office/drawing/2014/main" id="{207464EC-8977-466C-AC95-20F6395F9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343" y="282430"/>
            <a:ext cx="10515600" cy="681038"/>
          </a:xfrm>
        </p:spPr>
        <p:txBody>
          <a:bodyPr/>
          <a:lstStyle/>
          <a:p>
            <a:pPr algn="ctr"/>
            <a:r>
              <a:rPr lang="ru-RU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Посчитай котов</a:t>
            </a:r>
          </a:p>
        </p:txBody>
      </p:sp>
      <p:sp>
        <p:nvSpPr>
          <p:cNvPr id="23" name="Управляющая кнопка: &quot;На главную&quot; 22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E4CEE325-9653-4780-BE97-85C3808BD5AA}"/>
              </a:ext>
            </a:extLst>
          </p:cNvPr>
          <p:cNvSpPr/>
          <p:nvPr/>
        </p:nvSpPr>
        <p:spPr>
          <a:xfrm>
            <a:off x="11316945" y="6182029"/>
            <a:ext cx="699796" cy="55983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33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hlinkClick r:id="rId3" action="ppaction://hlinksldjump"/>
            <a:extLst>
              <a:ext uri="{FF2B5EF4-FFF2-40B4-BE49-F238E27FC236}">
                <a16:creationId xmlns:a16="http://schemas.microsoft.com/office/drawing/2014/main" id="{60C7097B-4F6E-446B-89BC-DEB8A7A1C7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355" y="-494523"/>
            <a:ext cx="6858000" cy="6858000"/>
          </a:xfrm>
          <a:prstGeom prst="rect">
            <a:avLst/>
          </a:prstGeom>
        </p:spPr>
      </p:pic>
      <p:sp>
        <p:nvSpPr>
          <p:cNvPr id="6" name="Управляющая кнопка: &quot;На главную&quot; 5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2825F9B8-029C-4A07-AB83-99C1C8753AD0}"/>
              </a:ext>
            </a:extLst>
          </p:cNvPr>
          <p:cNvSpPr/>
          <p:nvPr/>
        </p:nvSpPr>
        <p:spPr>
          <a:xfrm>
            <a:off x="11325824" y="6173151"/>
            <a:ext cx="699796" cy="55983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62012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  <p:sndAc>
          <p:stSnd>
            <p:snd r:embed="rId2" name="hammer.wav"/>
          </p:stSnd>
        </p:sndAc>
      </p:transition>
    </mc:Choice>
    <mc:Fallback xmlns="">
      <p:transition spd="slow" advClick="0">
        <p:fade/>
        <p:sndAc>
          <p:stSnd>
            <p:snd r:embed="rId6" name="hammer.wav"/>
          </p:stSnd>
        </p:sndAc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hlinkClick r:id="rId2" action="ppaction://hlinksldjump"/>
            <a:extLst>
              <a:ext uri="{FF2B5EF4-FFF2-40B4-BE49-F238E27FC236}">
                <a16:creationId xmlns:a16="http://schemas.microsoft.com/office/drawing/2014/main" id="{16529EFF-3FEB-410E-8E49-05FE573E77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699" y="-83946"/>
            <a:ext cx="9187467" cy="7295929"/>
          </a:xfrm>
          <a:prstGeom prst="rect">
            <a:avLst/>
          </a:prstGeom>
        </p:spPr>
      </p:pic>
      <p:sp>
        <p:nvSpPr>
          <p:cNvPr id="5" name="Управляющая кнопка: &quot;На главную&quot; 4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C99E728A-6EEF-4D3F-9CBA-A0E053920A36}"/>
              </a:ext>
            </a:extLst>
          </p:cNvPr>
          <p:cNvSpPr/>
          <p:nvPr/>
        </p:nvSpPr>
        <p:spPr>
          <a:xfrm>
            <a:off x="11343578" y="6190906"/>
            <a:ext cx="699796" cy="55983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3839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>
        <p15:prstTrans prst="origami"/>
      </p:transition>
    </mc:Choice>
    <mc:Fallback xmlns="">
      <p:transition spd="slow" advClick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99A25A-AE70-4E5D-823F-6C75E58D2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70" y="272352"/>
            <a:ext cx="10515600" cy="955157"/>
          </a:xfrm>
        </p:spPr>
        <p:txBody>
          <a:bodyPr/>
          <a:lstStyle/>
          <a:p>
            <a:pPr algn="ctr"/>
            <a:r>
              <a:rPr lang="ru-RU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Кто из животных лишний?</a:t>
            </a:r>
          </a:p>
        </p:txBody>
      </p:sp>
      <p:pic>
        <p:nvPicPr>
          <p:cNvPr id="12" name="Рисунок 11">
            <a:hlinkClick r:id="rId2" action="ppaction://hlinksldjump"/>
            <a:extLst>
              <a:ext uri="{FF2B5EF4-FFF2-40B4-BE49-F238E27FC236}">
                <a16:creationId xmlns:a16="http://schemas.microsoft.com/office/drawing/2014/main" id="{8A98CB70-9D53-486C-8A54-A8652902DC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80" y="2235653"/>
            <a:ext cx="2219325" cy="3381375"/>
          </a:xfrm>
          <a:prstGeom prst="rect">
            <a:avLst/>
          </a:prstGeom>
        </p:spPr>
      </p:pic>
      <p:pic>
        <p:nvPicPr>
          <p:cNvPr id="14" name="Рисунок 13">
            <a:hlinkClick r:id="rId4" action="ppaction://hlinksldjump"/>
            <a:extLst>
              <a:ext uri="{FF2B5EF4-FFF2-40B4-BE49-F238E27FC236}">
                <a16:creationId xmlns:a16="http://schemas.microsoft.com/office/drawing/2014/main" id="{D14F7AC1-0C5B-4436-87A2-AAE0A74EFA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844" y="1235868"/>
            <a:ext cx="2447943" cy="3010970"/>
          </a:xfrm>
          <a:prstGeom prst="rect">
            <a:avLst/>
          </a:prstGeom>
        </p:spPr>
      </p:pic>
      <p:pic>
        <p:nvPicPr>
          <p:cNvPr id="16" name="Рисунок 15">
            <a:hlinkClick r:id="rId4" action="ppaction://hlinksldjump"/>
            <a:extLst>
              <a:ext uri="{FF2B5EF4-FFF2-40B4-BE49-F238E27FC236}">
                <a16:creationId xmlns:a16="http://schemas.microsoft.com/office/drawing/2014/main" id="{04903045-C7B4-43DD-9C9B-92800B1A6E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170" y="2235653"/>
            <a:ext cx="2476500" cy="3714750"/>
          </a:xfrm>
          <a:prstGeom prst="rect">
            <a:avLst/>
          </a:prstGeom>
        </p:spPr>
      </p:pic>
      <p:pic>
        <p:nvPicPr>
          <p:cNvPr id="18" name="Рисунок 17">
            <a:hlinkClick r:id="rId4" action="ppaction://hlinksldjump"/>
            <a:extLst>
              <a:ext uri="{FF2B5EF4-FFF2-40B4-BE49-F238E27FC236}">
                <a16:creationId xmlns:a16="http://schemas.microsoft.com/office/drawing/2014/main" id="{B2FBC7EC-7698-403E-9CC8-B8948799E3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9670" y="1018008"/>
            <a:ext cx="3333750" cy="3333750"/>
          </a:xfrm>
          <a:prstGeom prst="rect">
            <a:avLst/>
          </a:prstGeom>
        </p:spPr>
      </p:pic>
      <p:sp>
        <p:nvSpPr>
          <p:cNvPr id="19" name="Управляющая кнопка: &quot;На главную&quot; 18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5E7B1725-57F3-4419-96B3-05487212EB69}"/>
              </a:ext>
            </a:extLst>
          </p:cNvPr>
          <p:cNvSpPr/>
          <p:nvPr/>
        </p:nvSpPr>
        <p:spPr>
          <a:xfrm>
            <a:off x="11334701" y="6217539"/>
            <a:ext cx="699796" cy="55983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1604132"/>
      </p:ext>
    </p:extLst>
  </p:cSld>
  <p:clrMapOvr>
    <a:masterClrMapping/>
  </p:clrMapOvr>
  <p:transition spd="slow" advClick="0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98FE6DD-E35E-40FB-9EEF-0BEE418F7C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3" y="2022417"/>
            <a:ext cx="12004126" cy="1406583"/>
          </a:xfrm>
          <a:prstGeom prst="rect">
            <a:avLst/>
          </a:prstGeom>
        </p:spPr>
      </p:pic>
      <p:pic>
        <p:nvPicPr>
          <p:cNvPr id="6" name="Рисунок 5">
            <a:hlinkClick r:id="rId3" action="ppaction://hlinksldjump"/>
            <a:extLst>
              <a:ext uri="{FF2B5EF4-FFF2-40B4-BE49-F238E27FC236}">
                <a16:creationId xmlns:a16="http://schemas.microsoft.com/office/drawing/2014/main" id="{EBFF7F50-B013-4AD2-8444-437A1DF5BD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201" y="4794111"/>
            <a:ext cx="844648" cy="1206640"/>
          </a:xfrm>
          <a:prstGeom prst="rect">
            <a:avLst/>
          </a:prstGeom>
        </p:spPr>
      </p:pic>
      <p:pic>
        <p:nvPicPr>
          <p:cNvPr id="7" name="Рисунок 6">
            <a:hlinkClick r:id="rId3" action="ppaction://hlinksldjump"/>
            <a:extLst>
              <a:ext uri="{FF2B5EF4-FFF2-40B4-BE49-F238E27FC236}">
                <a16:creationId xmlns:a16="http://schemas.microsoft.com/office/drawing/2014/main" id="{65493ADC-0FD7-424C-8614-4B839EB066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577" y="4790006"/>
            <a:ext cx="844648" cy="1206640"/>
          </a:xfrm>
          <a:prstGeom prst="rect">
            <a:avLst/>
          </a:prstGeom>
        </p:spPr>
      </p:pic>
      <p:pic>
        <p:nvPicPr>
          <p:cNvPr id="10" name="Рисунок 9">
            <a:hlinkClick r:id="rId6" action="ppaction://hlinksldjump"/>
            <a:extLst>
              <a:ext uri="{FF2B5EF4-FFF2-40B4-BE49-F238E27FC236}">
                <a16:creationId xmlns:a16="http://schemas.microsoft.com/office/drawing/2014/main" id="{38E3F2D7-859D-46B4-88E9-1F56D71C9B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889" y="4790006"/>
            <a:ext cx="844648" cy="1206640"/>
          </a:xfrm>
          <a:prstGeom prst="rect">
            <a:avLst/>
          </a:prstGeom>
        </p:spPr>
      </p:pic>
      <p:pic>
        <p:nvPicPr>
          <p:cNvPr id="12" name="Рисунок 11">
            <a:hlinkClick r:id="rId3" action="ppaction://hlinksldjump"/>
            <a:extLst>
              <a:ext uri="{FF2B5EF4-FFF2-40B4-BE49-F238E27FC236}">
                <a16:creationId xmlns:a16="http://schemas.microsoft.com/office/drawing/2014/main" id="{9BB7AB00-30C8-40FE-8EC6-AF268DC95D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5752" y="4790006"/>
            <a:ext cx="844648" cy="1206640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88202D40-7CD9-475E-85BF-E81016FEC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5561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Посчитай слонов</a:t>
            </a:r>
          </a:p>
        </p:txBody>
      </p:sp>
      <p:sp>
        <p:nvSpPr>
          <p:cNvPr id="14" name="Управляющая кнопка: &quot;На главную&quot; 13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E92FE4F5-7D43-4F42-A2D8-EE4EF742E203}"/>
              </a:ext>
            </a:extLst>
          </p:cNvPr>
          <p:cNvSpPr/>
          <p:nvPr/>
        </p:nvSpPr>
        <p:spPr>
          <a:xfrm>
            <a:off x="11353800" y="6212956"/>
            <a:ext cx="699796" cy="55983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082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hlinkClick r:id="rId3" action="ppaction://hlinksldjump"/>
            <a:extLst>
              <a:ext uri="{FF2B5EF4-FFF2-40B4-BE49-F238E27FC236}">
                <a16:creationId xmlns:a16="http://schemas.microsoft.com/office/drawing/2014/main" id="{60C7097B-4F6E-446B-89BC-DEB8A7A1C7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355" y="-494523"/>
            <a:ext cx="6858000" cy="6858000"/>
          </a:xfrm>
          <a:prstGeom prst="rect">
            <a:avLst/>
          </a:prstGeom>
        </p:spPr>
      </p:pic>
      <p:sp>
        <p:nvSpPr>
          <p:cNvPr id="6" name="Управляющая кнопка: &quot;На главную&quot; 5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2825F9B8-029C-4A07-AB83-99C1C8753AD0}"/>
              </a:ext>
            </a:extLst>
          </p:cNvPr>
          <p:cNvSpPr/>
          <p:nvPr/>
        </p:nvSpPr>
        <p:spPr>
          <a:xfrm>
            <a:off x="11325824" y="6173151"/>
            <a:ext cx="699796" cy="55983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5344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  <p:sndAc>
          <p:stSnd>
            <p:snd r:embed="rId2" name="hammer.wav"/>
          </p:stSnd>
        </p:sndAc>
      </p:transition>
    </mc:Choice>
    <mc:Fallback xmlns="">
      <p:transition spd="slow" advClick="0">
        <p:fade/>
        <p:sndAc>
          <p:stSnd>
            <p:snd r:embed="rId6" name="hammer.wav"/>
          </p:stSnd>
        </p:sndAc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hlinkClick r:id="rId2" action="ppaction://hlinksldjump"/>
            <a:extLst>
              <a:ext uri="{FF2B5EF4-FFF2-40B4-BE49-F238E27FC236}">
                <a16:creationId xmlns:a16="http://schemas.microsoft.com/office/drawing/2014/main" id="{16529EFF-3FEB-410E-8E49-05FE573E77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699" y="-83946"/>
            <a:ext cx="9187467" cy="7295929"/>
          </a:xfrm>
          <a:prstGeom prst="rect">
            <a:avLst/>
          </a:prstGeom>
        </p:spPr>
      </p:pic>
      <p:sp>
        <p:nvSpPr>
          <p:cNvPr id="5" name="Управляющая кнопка: &quot;На главную&quot; 4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C99E728A-6EEF-4D3F-9CBA-A0E053920A36}"/>
              </a:ext>
            </a:extLst>
          </p:cNvPr>
          <p:cNvSpPr/>
          <p:nvPr/>
        </p:nvSpPr>
        <p:spPr>
          <a:xfrm>
            <a:off x="11343578" y="6190906"/>
            <a:ext cx="699796" cy="55983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03524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>
        <p15:prstTrans prst="origami"/>
      </p:transition>
    </mc:Choice>
    <mc:Fallback xmlns="">
      <p:transition spd="slow" advClick="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DA155C-A3FC-4CA9-8CE3-6D8614758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3271" y="274206"/>
            <a:ext cx="8911687" cy="1713390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Поздравляем! </a:t>
            </a:r>
            <a:br>
              <a:rPr lang="ru-RU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</a:br>
            <a:r>
              <a:rPr lang="ru-RU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Ты молодец!</a:t>
            </a:r>
            <a:br>
              <a:rPr lang="ru-RU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</a:br>
            <a:br>
              <a:rPr lang="ru-RU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</a:br>
            <a:br>
              <a:rPr lang="ru-RU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</a:br>
            <a:br>
              <a:rPr lang="ru-RU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</a:br>
            <a:br>
              <a:rPr lang="ru-RU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</a:br>
            <a:br>
              <a:rPr lang="ru-RU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</a:br>
            <a:br>
              <a:rPr lang="ru-RU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</a:br>
            <a:r>
              <a:rPr lang="ru-RU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До новых встреч!</a:t>
            </a:r>
          </a:p>
        </p:txBody>
      </p:sp>
      <p:pic>
        <p:nvPicPr>
          <p:cNvPr id="4" name="Рисунок 3">
            <a:hlinkClick r:id="rId2" action="ppaction://hlinksldjump"/>
            <a:extLst>
              <a:ext uri="{FF2B5EF4-FFF2-40B4-BE49-F238E27FC236}">
                <a16:creationId xmlns:a16="http://schemas.microsoft.com/office/drawing/2014/main" id="{088B489E-15F8-4B3B-B9D0-0D731016EE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959" y="1450497"/>
            <a:ext cx="5075907" cy="4229922"/>
          </a:xfrm>
          <a:prstGeom prst="rect">
            <a:avLst/>
          </a:prstGeom>
        </p:spPr>
      </p:pic>
      <p:sp>
        <p:nvSpPr>
          <p:cNvPr id="5" name="Управляющая кнопка: &quot;На главную&quot; 4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4067AA52-258C-4753-B180-A3B1ABC672E6}"/>
              </a:ext>
            </a:extLst>
          </p:cNvPr>
          <p:cNvSpPr/>
          <p:nvPr/>
        </p:nvSpPr>
        <p:spPr>
          <a:xfrm>
            <a:off x="11343578" y="6190906"/>
            <a:ext cx="699796" cy="55983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74589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>
        <p15:prstTrans prst="curtains"/>
      </p:transition>
    </mc:Choice>
    <mc:Fallback xmlns="">
      <p:transition spd="slow" advClick="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3BA398-2DF2-4300-AC48-F60EE57E9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2479" y="127621"/>
            <a:ext cx="8911687" cy="933061"/>
          </a:xfrm>
        </p:spPr>
        <p:txBody>
          <a:bodyPr/>
          <a:lstStyle/>
          <a:p>
            <a:pPr algn="ctr"/>
            <a:r>
              <a:rPr lang="ru-RU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Помоги маме найти детёныша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F907DBD-1764-4854-8F0D-C0C5FA84A8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7" t="57143" r="27325"/>
          <a:stretch/>
        </p:blipFill>
        <p:spPr>
          <a:xfrm>
            <a:off x="9125304" y="3069837"/>
            <a:ext cx="2220686" cy="164205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1078687-4F24-44D3-B683-F1C5155278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863082"/>
            <a:ext cx="4441371" cy="213185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0397172-7F98-4C8D-8993-48FC336F1C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33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6435">
            <a:off x="8861831" y="1471395"/>
            <a:ext cx="2772225" cy="155937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0A16AFA-0E60-4D8C-892D-47661433BF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776" y="3890865"/>
            <a:ext cx="4965083" cy="317765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0B3AA73-4868-4C3A-BFF0-54E3233AAD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9598" y="2621902"/>
            <a:ext cx="4477923" cy="2800179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8DB47AF-0DC0-4F04-93B4-EC782CBD36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3265" y="4981769"/>
            <a:ext cx="2842006" cy="1777191"/>
          </a:xfrm>
          <a:prstGeom prst="rect">
            <a:avLst/>
          </a:prstGeom>
        </p:spPr>
      </p:pic>
      <p:sp>
        <p:nvSpPr>
          <p:cNvPr id="21" name="Управляющая кнопка: &quot;На главную&quot; 20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AB993169-0CF9-43CB-B275-8E83888E6854}"/>
              </a:ext>
            </a:extLst>
          </p:cNvPr>
          <p:cNvSpPr/>
          <p:nvPr/>
        </p:nvSpPr>
        <p:spPr>
          <a:xfrm>
            <a:off x="11345990" y="6199123"/>
            <a:ext cx="699796" cy="55983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1137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943 0.02523 L 0.17943 0.02546 C 0.18906 0.02917 0.19779 0.03218 0.20703 0.03796 C 0.21068 0.04028 0.21029 0.04213 0.21432 0.04583 C 0.21667 0.04792 0.21914 0.04954 0.22162 0.05093 C 0.24336 0.06389 0.22175 0.04907 0.23906 0.06134 L 0.24636 0.07176 C 0.24753 0.07338 0.24883 0.075 0.25 0.07685 C 0.25169 0.0794 0.25326 0.08241 0.25508 0.08472 C 0.25729 0.08727 0.25951 0.08958 0.26159 0.09236 C 0.26445 0.09606 0.26719 0.09977 0.26966 0.10394 C 0.27057 0.10579 0.27149 0.10764 0.27253 0.10926 C 0.27461 0.11204 0.27708 0.11412 0.27917 0.1169 C 0.28021 0.11852 0.28099 0.1206 0.28203 0.12222 C 0.2836 0.12454 0.28555 0.12616 0.28711 0.1287 C 0.28815 0.13009 0.28906 0.13218 0.28998 0.1338 C 0.2944 0.14051 0.29336 0.13727 0.29727 0.14537 C 0.29792 0.14653 0.29818 0.14815 0.29883 0.14931 C 0.30091 0.15347 0.30287 0.15764 0.30534 0.16088 C 0.30651 0.16273 0.30781 0.16412 0.30899 0.1662 C 0.31003 0.16806 0.31081 0.1706 0.31185 0.17269 C 0.31576 0.17963 0.31393 0.17361 0.31849 0.18032 C 0.32057 0.18356 0.32227 0.18727 0.32422 0.19074 L 0.32722 0.19583 C 0.32813 0.19769 0.32917 0.19931 0.33008 0.20116 C 0.33255 0.20625 0.33386 0.20972 0.33659 0.21412 C 0.33776 0.21574 0.33906 0.21759 0.34024 0.21921 C 0.34102 0.22014 0.3418 0.22083 0.34245 0.22176 C 0.34349 0.22338 0.34427 0.22546 0.34531 0.22685 C 0.35 0.23356 0.34948 0.23264 0.35417 0.23611 C 0.36016 0.24676 0.35169 0.23264 0.3599 0.24236 C 0.36107 0.24375 0.36172 0.2463 0.36289 0.24769 C 0.36419 0.24907 0.36576 0.24931 0.36719 0.25023 C 0.36914 0.25139 0.3711 0.25278 0.37305 0.25417 C 0.37409 0.25486 0.37487 0.25602 0.37591 0.25671 C 0.38789 0.26481 0.38412 0.26435 0.38985 0.26435 L 0.38685 0.26319 " pathEditMode="relative" rAng="0" ptsTypes="AAAAAAAAAAAAAAAAAAAAAAAAAAAAAAAA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21" y="1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25 0.02477 L 0.15925 0.025 C 0.16563 0.0257 0.17162 0.02685 0.17813 0.02847 C 0.18373 0.0301 0.18933 0.03218 0.19493 0.0338 C 0.19844 0.03472 0.20222 0.03542 0.20586 0.03635 C 0.20704 0.03658 0.20821 0.03727 0.20938 0.0375 C 0.21576 0.03935 0.22214 0.04051 0.22839 0.04283 C 0.25131 0.0507 0.26133 0.05209 0.27943 0.06227 C 0.28373 0.06459 0.28803 0.0676 0.29245 0.06991 C 0.31446 0.08148 0.2724 0.05463 0.31433 0.08172 C 0.32071 0.08565 0.32722 0.08912 0.33334 0.09445 C 0.3362 0.09722 0.33894 0.10023 0.34206 0.10232 C 0.34558 0.10463 0.34935 0.10556 0.353 0.10741 C 0.36967 0.11621 0.35313 0.10996 0.37331 0.11667 C 0.37696 0.11922 0.3806 0.12199 0.38425 0.12431 C 0.38816 0.12685 0.39219 0.12824 0.39597 0.13079 C 0.39896 0.13287 0.4017 0.13611 0.40469 0.13866 C 0.40756 0.14097 0.41055 0.1426 0.41342 0.14514 C 0.41589 0.14722 0.4181 0.1507 0.42071 0.15278 C 0.43386 0.16366 0.43724 0.15949 0.45131 0.17732 C 0.453 0.17963 0.45469 0.18172 0.45638 0.1838 C 0.45756 0.18565 0.45873 0.1875 0.46003 0.18912 C 0.4612 0.19051 0.4625 0.19167 0.46368 0.19306 C 0.46576 0.19769 0.46693 0.2007 0.46954 0.20463 C 0.47969 0.22014 0.47331 0.20972 0.48191 0.22153 C 0.48894 0.23125 0.4836 0.22431 0.48985 0.23426 C 0.49102 0.23611 0.49232 0.23773 0.49349 0.23959 C 0.4948 0.24167 0.49584 0.24422 0.49714 0.24607 C 0.49831 0.24769 0.49961 0.24861 0.50079 0.25 C 0.50417 0.25347 0.50326 0.25324 0.50743 0.25903 C 0.51029 0.2632 0.50912 0.26273 0.51107 0.26273 L 0.51107 0.26297 " pathEditMode="relative" rAng="0" ptsTypes="AAAAAAAAAAAAAAAAAAAAAAAAAAAAAAAA">
                                      <p:cBhvr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91" y="1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151 -0.00555 L 0.13151 -0.00532 C 0.1349 -0.00509 0.13828 -0.00277 0.14167 -0.00416 C 0.1487 -0.00717 0.15521 -0.01388 0.16198 -0.01851 C 0.17839 -0.02986 0.16523 -0.01944 0.18464 -0.03796 C 0.1875 -0.04074 0.19076 -0.04213 0.19336 -0.0456 C 0.21849 -0.07939 0.18802 -0.03796 0.20859 -0.06759 C 0.21016 -0.07013 0.21211 -0.07176 0.21367 -0.07407 C 0.21784 -0.08078 0.21693 -0.0824 0.22018 -0.08981 C 0.22331 -0.09629 0.22695 -0.10208 0.22969 -0.10902 C 0.23086 -0.11203 0.23203 -0.11527 0.23333 -0.11828 C 0.23646 -0.12476 0.23945 -0.13148 0.24284 -0.1375 C 0.24518 -0.14166 0.24831 -0.14722 0.25013 -0.15185 C 0.25378 -0.16157 0.25625 -0.17245 0.26029 -0.18171 C 0.2612 -0.18379 0.26237 -0.18564 0.26315 -0.18819 C 0.26549 -0.1949 0.26758 -0.20185 0.26979 -0.20879 C 0.2707 -0.2118 0.27161 -0.21481 0.27266 -0.21782 C 0.27422 -0.22268 0.27695 -0.23055 0.27852 -0.23472 C 0.27982 -0.23842 0.28411 -0.24953 0.28503 -0.25277 C 0.28698 -0.26018 0.28841 -0.26782 0.29089 -0.27476 L 0.29818 -0.2956 C 0.29935 -0.29907 0.30039 -0.30254 0.30182 -0.30578 C 0.30299 -0.30879 0.30417 -0.31203 0.30547 -0.31504 C 0.30651 -0.31759 0.30807 -0.3199 0.30898 -0.32268 C 0.31992 -0.35301 0.31198 -0.33333 0.31849 -0.3537 C 0.31966 -0.3574 0.32083 -0.36088 0.32214 -0.36412 C 0.32708 -0.37638 0.325 -0.36736 0.32943 -0.38217 C 0.3306 -0.38611 0.33125 -0.39004 0.33229 -0.39398 C 0.33346 -0.39791 0.3349 -0.40162 0.33594 -0.40555 C 0.34167 -0.42592 0.33737 -0.41805 0.34401 -0.42754 C 0.34622 -0.43449 0.34792 -0.43958 0.3513 -0.4456 C 0.35391 -0.45046 0.35677 -0.45509 0.35859 -0.46111 C 0.35898 -0.46296 0.35964 -0.46458 0.36003 -0.46643 C 0.36029 -0.46759 0.36029 -0.46898 0.36068 -0.47037 C 0.36133 -0.47222 0.36224 -0.47384 0.36289 -0.47546 C 0.36419 -0.48495 0.3625 -0.47731 0.36589 -0.48333 C 0.36641 -0.48426 0.3668 -0.48588 0.36732 -0.48703 C 0.36797 -0.48935 0.36875 -0.49143 0.3694 -0.49351 C 0.36966 -0.49537 0.36979 -0.49722 0.37018 -0.49884 C 0.37109 -0.50231 0.37513 -0.50926 0.37604 -0.51041 C 0.37669 -0.51134 0.37747 -0.51203 0.37826 -0.51296 C 0.37943 -0.51458 0.3819 -0.51805 0.3819 -0.51782 L 0.38034 -0.51805 " pathEditMode="relative" rAng="0" ptsTypes="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13" y="-2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hlinkClick r:id="rId2" action="ppaction://hlinksldjump"/>
            <a:extLst>
              <a:ext uri="{FF2B5EF4-FFF2-40B4-BE49-F238E27FC236}">
                <a16:creationId xmlns:a16="http://schemas.microsoft.com/office/drawing/2014/main" id="{16529EFF-3FEB-410E-8E49-05FE573E77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699" y="-83946"/>
            <a:ext cx="9187467" cy="7295929"/>
          </a:xfrm>
          <a:prstGeom prst="rect">
            <a:avLst/>
          </a:prstGeom>
        </p:spPr>
      </p:pic>
      <p:sp>
        <p:nvSpPr>
          <p:cNvPr id="5" name="Управляющая кнопка: &quot;На главную&quot; 4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C99E728A-6EEF-4D3F-9CBA-A0E053920A36}"/>
              </a:ext>
            </a:extLst>
          </p:cNvPr>
          <p:cNvSpPr/>
          <p:nvPr/>
        </p:nvSpPr>
        <p:spPr>
          <a:xfrm>
            <a:off x="11343578" y="6190906"/>
            <a:ext cx="699796" cy="55983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2962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>
        <p15:prstTrans prst="origami"/>
      </p:transition>
    </mc:Choice>
    <mc:Fallback xmlns="">
      <p:transition spd="slow" advClick="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DA155C-A3FC-4CA9-8CE3-6D8614758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3271" y="274206"/>
            <a:ext cx="8911687" cy="1713390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Поздравляем! </a:t>
            </a:r>
            <a:br>
              <a:rPr lang="ru-RU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</a:br>
            <a:r>
              <a:rPr lang="ru-RU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Ты молодец!</a:t>
            </a:r>
            <a:br>
              <a:rPr lang="ru-RU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</a:br>
            <a:br>
              <a:rPr lang="ru-RU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</a:br>
            <a:br>
              <a:rPr lang="ru-RU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</a:br>
            <a:br>
              <a:rPr lang="ru-RU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</a:br>
            <a:br>
              <a:rPr lang="ru-RU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</a:br>
            <a:br>
              <a:rPr lang="ru-RU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</a:br>
            <a:br>
              <a:rPr lang="ru-RU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</a:br>
            <a:r>
              <a:rPr lang="ru-RU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До новых встреч!</a:t>
            </a:r>
          </a:p>
        </p:txBody>
      </p:sp>
      <p:pic>
        <p:nvPicPr>
          <p:cNvPr id="4" name="Рисунок 3">
            <a:hlinkClick r:id="rId2" action="ppaction://hlinksldjump"/>
            <a:extLst>
              <a:ext uri="{FF2B5EF4-FFF2-40B4-BE49-F238E27FC236}">
                <a16:creationId xmlns:a16="http://schemas.microsoft.com/office/drawing/2014/main" id="{088B489E-15F8-4B3B-B9D0-0D731016EE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959" y="1450497"/>
            <a:ext cx="5075907" cy="4229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1548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>
        <p15:prstTrans prst="curtains"/>
      </p:transition>
    </mc:Choice>
    <mc:Fallback xmlns="">
      <p:transition spd="slow" advClick="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8C4EF7-AA76-4A4D-92F1-E41EF2226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985" y="0"/>
            <a:ext cx="11345662" cy="1280890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Назови картинки.</a:t>
            </a:r>
            <a:br>
              <a:rPr lang="ru-RU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</a:br>
            <a:r>
              <a:rPr lang="ru-RU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В названии какого животного нет звука «С»?</a:t>
            </a:r>
            <a:endParaRPr lang="ru-RU" dirty="0"/>
          </a:p>
        </p:txBody>
      </p:sp>
      <p:pic>
        <p:nvPicPr>
          <p:cNvPr id="4" name="Рисунок 3">
            <a:hlinkClick r:id="rId2" action="ppaction://hlinksldjump"/>
            <a:extLst>
              <a:ext uri="{FF2B5EF4-FFF2-40B4-BE49-F238E27FC236}">
                <a16:creationId xmlns:a16="http://schemas.microsoft.com/office/drawing/2014/main" id="{A8D19975-26BA-4CA7-9159-265DCD1022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343" y="1369059"/>
            <a:ext cx="2106358" cy="3209257"/>
          </a:xfrm>
          <a:prstGeom prst="rect">
            <a:avLst/>
          </a:prstGeom>
        </p:spPr>
      </p:pic>
      <p:pic>
        <p:nvPicPr>
          <p:cNvPr id="6" name="Рисунок 5">
            <a:hlinkClick r:id="rId4" action="ppaction://hlinksldjump"/>
            <a:extLst>
              <a:ext uri="{FF2B5EF4-FFF2-40B4-BE49-F238E27FC236}">
                <a16:creationId xmlns:a16="http://schemas.microsoft.com/office/drawing/2014/main" id="{C54E9778-559D-49B8-8DC9-8CD6825709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60" y="1103927"/>
            <a:ext cx="3333750" cy="3333750"/>
          </a:xfrm>
          <a:prstGeom prst="rect">
            <a:avLst/>
          </a:prstGeom>
        </p:spPr>
      </p:pic>
      <p:pic>
        <p:nvPicPr>
          <p:cNvPr id="8" name="Рисунок 7">
            <a:hlinkClick r:id="rId4" action="ppaction://hlinksldjump"/>
            <a:extLst>
              <a:ext uri="{FF2B5EF4-FFF2-40B4-BE49-F238E27FC236}">
                <a16:creationId xmlns:a16="http://schemas.microsoft.com/office/drawing/2014/main" id="{42E3F38F-BBEF-452F-B6B8-0E9F78C596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858" y="4310218"/>
            <a:ext cx="5130774" cy="2462772"/>
          </a:xfrm>
          <a:prstGeom prst="rect">
            <a:avLst/>
          </a:prstGeom>
        </p:spPr>
      </p:pic>
      <p:pic>
        <p:nvPicPr>
          <p:cNvPr id="10" name="Рисунок 9">
            <a:hlinkClick r:id="rId4" action="ppaction://hlinksldjump"/>
            <a:extLst>
              <a:ext uri="{FF2B5EF4-FFF2-40B4-BE49-F238E27FC236}">
                <a16:creationId xmlns:a16="http://schemas.microsoft.com/office/drawing/2014/main" id="{06B9578B-7FD1-47D4-A73B-43BF505907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246" y="3175614"/>
            <a:ext cx="2924175" cy="3048000"/>
          </a:xfrm>
          <a:prstGeom prst="rect">
            <a:avLst/>
          </a:prstGeom>
        </p:spPr>
      </p:pic>
      <p:sp>
        <p:nvSpPr>
          <p:cNvPr id="11" name="Управляющая кнопка: &quot;На главную&quot; 10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A6BB3716-185A-4DE6-856D-7ECEFEB674CB}"/>
              </a:ext>
            </a:extLst>
          </p:cNvPr>
          <p:cNvSpPr/>
          <p:nvPr/>
        </p:nvSpPr>
        <p:spPr>
          <a:xfrm>
            <a:off x="11359749" y="6223614"/>
            <a:ext cx="699796" cy="55983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52526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wind"/>
      </p:transition>
    </mc:Choice>
    <mc:Fallback xmlns="">
      <p:transition spd="slow" advClick="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hlinkClick r:id="rId3" action="ppaction://hlinksldjump"/>
            <a:extLst>
              <a:ext uri="{FF2B5EF4-FFF2-40B4-BE49-F238E27FC236}">
                <a16:creationId xmlns:a16="http://schemas.microsoft.com/office/drawing/2014/main" id="{60C7097B-4F6E-446B-89BC-DEB8A7A1C7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355" y="-494523"/>
            <a:ext cx="6858000" cy="6858000"/>
          </a:xfrm>
          <a:prstGeom prst="rect">
            <a:avLst/>
          </a:prstGeom>
        </p:spPr>
      </p:pic>
      <p:sp>
        <p:nvSpPr>
          <p:cNvPr id="6" name="Управляющая кнопка: &quot;На главную&quot; 5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2825F9B8-029C-4A07-AB83-99C1C8753AD0}"/>
              </a:ext>
            </a:extLst>
          </p:cNvPr>
          <p:cNvSpPr/>
          <p:nvPr/>
        </p:nvSpPr>
        <p:spPr>
          <a:xfrm>
            <a:off x="11325824" y="6173151"/>
            <a:ext cx="699796" cy="55983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1453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  <p:sndAc>
          <p:stSnd>
            <p:snd r:embed="rId2" name="hammer.wav"/>
          </p:stSnd>
        </p:sndAc>
      </p:transition>
    </mc:Choice>
    <mc:Fallback xmlns="">
      <p:transition spd="slow" advClick="0">
        <p:fade/>
        <p:sndAc>
          <p:stSnd>
            <p:snd r:embed="rId6" name="hammer.wav"/>
          </p:stSnd>
        </p:sndAc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hlinkClick r:id="rId2" action="ppaction://hlinksldjump"/>
            <a:extLst>
              <a:ext uri="{FF2B5EF4-FFF2-40B4-BE49-F238E27FC236}">
                <a16:creationId xmlns:a16="http://schemas.microsoft.com/office/drawing/2014/main" id="{16529EFF-3FEB-410E-8E49-05FE573E77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699" y="-83946"/>
            <a:ext cx="9187467" cy="7295929"/>
          </a:xfrm>
          <a:prstGeom prst="rect">
            <a:avLst/>
          </a:prstGeom>
        </p:spPr>
      </p:pic>
      <p:sp>
        <p:nvSpPr>
          <p:cNvPr id="5" name="Управляющая кнопка: &quot;На главную&quot; 4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C99E728A-6EEF-4D3F-9CBA-A0E053920A36}"/>
              </a:ext>
            </a:extLst>
          </p:cNvPr>
          <p:cNvSpPr/>
          <p:nvPr/>
        </p:nvSpPr>
        <p:spPr>
          <a:xfrm>
            <a:off x="11343578" y="6190906"/>
            <a:ext cx="699796" cy="55983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67306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>
        <p15:prstTrans prst="origami"/>
      </p:transition>
    </mc:Choice>
    <mc:Fallback xmlns="">
      <p:transition spd="slow" advClick="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hlinkClick r:id="rId3" action="ppaction://hlinksldjump"/>
            <a:extLst>
              <a:ext uri="{FF2B5EF4-FFF2-40B4-BE49-F238E27FC236}">
                <a16:creationId xmlns:a16="http://schemas.microsoft.com/office/drawing/2014/main" id="{60C7097B-4F6E-446B-89BC-DEB8A7A1C7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355" y="-494523"/>
            <a:ext cx="6858000" cy="6858000"/>
          </a:xfrm>
          <a:prstGeom prst="rect">
            <a:avLst/>
          </a:prstGeom>
        </p:spPr>
      </p:pic>
      <p:sp>
        <p:nvSpPr>
          <p:cNvPr id="6" name="Управляющая кнопка: &quot;На главную&quot; 5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2825F9B8-029C-4A07-AB83-99C1C8753AD0}"/>
              </a:ext>
            </a:extLst>
          </p:cNvPr>
          <p:cNvSpPr/>
          <p:nvPr/>
        </p:nvSpPr>
        <p:spPr>
          <a:xfrm>
            <a:off x="11325824" y="6173151"/>
            <a:ext cx="699796" cy="55983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96536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  <p:sndAc>
          <p:stSnd>
            <p:snd r:embed="rId2" name="hammer.wav"/>
          </p:stSnd>
        </p:sndAc>
      </p:transition>
    </mc:Choice>
    <mc:Fallback xmlns="">
      <p:transition spd="slow" advClick="0">
        <p:fade/>
        <p:sndAc>
          <p:stSnd>
            <p:snd r:embed="rId6" name="hammer.wav"/>
          </p:stSnd>
        </p:sndAc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49FD47-7047-4FD2-9F76-45C515EF0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738" y="158486"/>
            <a:ext cx="11366524" cy="1280890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Назови картинки.</a:t>
            </a:r>
            <a:br>
              <a:rPr lang="ru-RU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</a:br>
            <a:r>
              <a:rPr lang="ru-RU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В названии какого животного нет звука «Ль»?</a:t>
            </a:r>
            <a:endParaRPr lang="ru-RU" dirty="0"/>
          </a:p>
        </p:txBody>
      </p:sp>
      <p:pic>
        <p:nvPicPr>
          <p:cNvPr id="4" name="Рисунок 3">
            <a:hlinkClick r:id="rId2" action="ppaction://hlinksldjump"/>
            <a:extLst>
              <a:ext uri="{FF2B5EF4-FFF2-40B4-BE49-F238E27FC236}">
                <a16:creationId xmlns:a16="http://schemas.microsoft.com/office/drawing/2014/main" id="{04490276-5B2F-4A4B-B212-CB355578AC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953" y="2845707"/>
            <a:ext cx="3714750" cy="3714750"/>
          </a:xfrm>
          <a:prstGeom prst="rect">
            <a:avLst/>
          </a:prstGeom>
        </p:spPr>
      </p:pic>
      <p:pic>
        <p:nvPicPr>
          <p:cNvPr id="6" name="Рисунок 5">
            <a:hlinkClick r:id="rId2" action="ppaction://hlinksldjump"/>
            <a:extLst>
              <a:ext uri="{FF2B5EF4-FFF2-40B4-BE49-F238E27FC236}">
                <a16:creationId xmlns:a16="http://schemas.microsoft.com/office/drawing/2014/main" id="{025797A9-FBA0-43DA-B839-AFE9A2A231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841" y="1473780"/>
            <a:ext cx="4762500" cy="2286000"/>
          </a:xfrm>
          <a:prstGeom prst="rect">
            <a:avLst/>
          </a:prstGeom>
        </p:spPr>
      </p:pic>
      <p:pic>
        <p:nvPicPr>
          <p:cNvPr id="8" name="Рисунок 7">
            <a:hlinkClick r:id="rId2" action="ppaction://hlinksldjump"/>
            <a:extLst>
              <a:ext uri="{FF2B5EF4-FFF2-40B4-BE49-F238E27FC236}">
                <a16:creationId xmlns:a16="http://schemas.microsoft.com/office/drawing/2014/main" id="{3D50E302-201B-4885-9DA6-1819BAD7BD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42" b="27992"/>
          <a:stretch/>
        </p:blipFill>
        <p:spPr>
          <a:xfrm flipH="1">
            <a:off x="2073550" y="3759780"/>
            <a:ext cx="4114800" cy="2939734"/>
          </a:xfrm>
          <a:prstGeom prst="rect">
            <a:avLst/>
          </a:prstGeom>
        </p:spPr>
      </p:pic>
      <p:pic>
        <p:nvPicPr>
          <p:cNvPr id="10" name="Рисунок 9">
            <a:hlinkClick r:id="rId6" action="ppaction://hlinksldjump"/>
            <a:extLst>
              <a:ext uri="{FF2B5EF4-FFF2-40B4-BE49-F238E27FC236}">
                <a16:creationId xmlns:a16="http://schemas.microsoft.com/office/drawing/2014/main" id="{0F3FEB94-8D93-40BF-8AFF-3A147AF17E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90" y="1158900"/>
            <a:ext cx="2476500" cy="3714750"/>
          </a:xfrm>
          <a:prstGeom prst="rect">
            <a:avLst/>
          </a:prstGeom>
        </p:spPr>
      </p:pic>
      <p:sp>
        <p:nvSpPr>
          <p:cNvPr id="11" name="Управляющая кнопка: &quot;На главную&quot; 10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71441293-9500-42BB-984D-88486D5B370E}"/>
              </a:ext>
            </a:extLst>
          </p:cNvPr>
          <p:cNvSpPr/>
          <p:nvPr/>
        </p:nvSpPr>
        <p:spPr>
          <a:xfrm>
            <a:off x="11343578" y="6139677"/>
            <a:ext cx="699796" cy="55983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9330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wind"/>
      </p:transition>
    </mc:Choice>
    <mc:Fallback xmlns="">
      <p:transition spd="slow" advClick="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hlinkClick r:id="rId3" action="ppaction://hlinksldjump"/>
            <a:extLst>
              <a:ext uri="{FF2B5EF4-FFF2-40B4-BE49-F238E27FC236}">
                <a16:creationId xmlns:a16="http://schemas.microsoft.com/office/drawing/2014/main" id="{60C7097B-4F6E-446B-89BC-DEB8A7A1C7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355" y="-494523"/>
            <a:ext cx="6858000" cy="6858000"/>
          </a:xfrm>
          <a:prstGeom prst="rect">
            <a:avLst/>
          </a:prstGeom>
        </p:spPr>
      </p:pic>
      <p:sp>
        <p:nvSpPr>
          <p:cNvPr id="6" name="Управляющая кнопка: &quot;На главную&quot; 5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2825F9B8-029C-4A07-AB83-99C1C8753AD0}"/>
              </a:ext>
            </a:extLst>
          </p:cNvPr>
          <p:cNvSpPr/>
          <p:nvPr/>
        </p:nvSpPr>
        <p:spPr>
          <a:xfrm>
            <a:off x="11325824" y="6173151"/>
            <a:ext cx="699796" cy="55983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02988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  <p:sndAc>
          <p:stSnd>
            <p:snd r:embed="rId2" name="hammer.wav"/>
          </p:stSnd>
        </p:sndAc>
      </p:transition>
    </mc:Choice>
    <mc:Fallback xmlns="">
      <p:transition spd="slow" advClick="0">
        <p:fade/>
        <p:sndAc>
          <p:stSnd>
            <p:snd r:embed="rId6" name="hammer.wav"/>
          </p:stSnd>
        </p:sndAc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hlinkClick r:id="rId2" action="ppaction://hlinksldjump"/>
            <a:extLst>
              <a:ext uri="{FF2B5EF4-FFF2-40B4-BE49-F238E27FC236}">
                <a16:creationId xmlns:a16="http://schemas.microsoft.com/office/drawing/2014/main" id="{16529EFF-3FEB-410E-8E49-05FE573E77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699" y="-83946"/>
            <a:ext cx="9187467" cy="7295929"/>
          </a:xfrm>
          <a:prstGeom prst="rect">
            <a:avLst/>
          </a:prstGeom>
        </p:spPr>
      </p:pic>
      <p:sp>
        <p:nvSpPr>
          <p:cNvPr id="5" name="Управляющая кнопка: &quot;На главную&quot; 4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C99E728A-6EEF-4D3F-9CBA-A0E053920A36}"/>
              </a:ext>
            </a:extLst>
          </p:cNvPr>
          <p:cNvSpPr/>
          <p:nvPr/>
        </p:nvSpPr>
        <p:spPr>
          <a:xfrm>
            <a:off x="11343578" y="6190906"/>
            <a:ext cx="699796" cy="55983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63198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>
        <p15:prstTrans prst="origami"/>
      </p:transition>
    </mc:Choice>
    <mc:Fallback xmlns="">
      <p:transition spd="slow" advClick="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5370EC-E123-4C5B-B429-2D8E5607E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917" y="133440"/>
            <a:ext cx="11238531" cy="1280890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Назови картинки.</a:t>
            </a:r>
            <a:br>
              <a:rPr lang="ru-RU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</a:br>
            <a:r>
              <a:rPr lang="ru-RU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В названии какого животного нет звука «Р»?</a:t>
            </a:r>
            <a:endParaRPr lang="ru-RU" dirty="0"/>
          </a:p>
        </p:txBody>
      </p:sp>
      <p:pic>
        <p:nvPicPr>
          <p:cNvPr id="4" name="Рисунок 3">
            <a:hlinkClick r:id="rId2" action="ppaction://hlinksldjump"/>
            <a:extLst>
              <a:ext uri="{FF2B5EF4-FFF2-40B4-BE49-F238E27FC236}">
                <a16:creationId xmlns:a16="http://schemas.microsoft.com/office/drawing/2014/main" id="{F43E5976-2B72-48DA-B11B-68EEAB36C4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1" t="8075" r="7212" b="23401"/>
          <a:stretch/>
        </p:blipFill>
        <p:spPr>
          <a:xfrm>
            <a:off x="5607810" y="1535407"/>
            <a:ext cx="4297449" cy="2465244"/>
          </a:xfrm>
          <a:prstGeom prst="rect">
            <a:avLst/>
          </a:prstGeom>
        </p:spPr>
      </p:pic>
      <p:pic>
        <p:nvPicPr>
          <p:cNvPr id="6" name="Рисунок 5">
            <a:hlinkClick r:id="rId4" action="ppaction://hlinksldjump"/>
            <a:extLst>
              <a:ext uri="{FF2B5EF4-FFF2-40B4-BE49-F238E27FC236}">
                <a16:creationId xmlns:a16="http://schemas.microsoft.com/office/drawing/2014/main" id="{9196E736-046E-4BB5-921A-0CEAEED4299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60" b="13796"/>
          <a:stretch/>
        </p:blipFill>
        <p:spPr>
          <a:xfrm>
            <a:off x="3004628" y="4065972"/>
            <a:ext cx="4106385" cy="2658587"/>
          </a:xfrm>
          <a:prstGeom prst="rect">
            <a:avLst/>
          </a:prstGeom>
        </p:spPr>
      </p:pic>
      <p:pic>
        <p:nvPicPr>
          <p:cNvPr id="8" name="Рисунок 7">
            <a:hlinkClick r:id="rId4" action="ppaction://hlinksldjump"/>
            <a:extLst>
              <a:ext uri="{FF2B5EF4-FFF2-40B4-BE49-F238E27FC236}">
                <a16:creationId xmlns:a16="http://schemas.microsoft.com/office/drawing/2014/main" id="{4FBBF0AE-C8CC-4512-95F0-39B36B3D15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6363" y="1704513"/>
            <a:ext cx="2851086" cy="4954725"/>
          </a:xfrm>
          <a:prstGeom prst="rect">
            <a:avLst/>
          </a:prstGeom>
        </p:spPr>
      </p:pic>
      <p:pic>
        <p:nvPicPr>
          <p:cNvPr id="10" name="Рисунок 9">
            <a:hlinkClick r:id="rId4" action="ppaction://hlinksldjump"/>
            <a:extLst>
              <a:ext uri="{FF2B5EF4-FFF2-40B4-BE49-F238E27FC236}">
                <a16:creationId xmlns:a16="http://schemas.microsoft.com/office/drawing/2014/main" id="{FCA292B5-1FC4-46CB-A72F-C796B45CAF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72557" y="1069489"/>
            <a:ext cx="4808024" cy="3606018"/>
          </a:xfrm>
          <a:prstGeom prst="rect">
            <a:avLst/>
          </a:prstGeom>
        </p:spPr>
      </p:pic>
      <p:sp>
        <p:nvSpPr>
          <p:cNvPr id="11" name="Управляющая кнопка: &quot;На главную&quot; 10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CC3A0586-51C2-41F7-9477-4CE77277FE61}"/>
              </a:ext>
            </a:extLst>
          </p:cNvPr>
          <p:cNvSpPr/>
          <p:nvPr/>
        </p:nvSpPr>
        <p:spPr>
          <a:xfrm>
            <a:off x="11377550" y="6164723"/>
            <a:ext cx="699796" cy="55983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81701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wind"/>
      </p:transition>
    </mc:Choice>
    <mc:Fallback xmlns="">
      <p:transition spd="slow" advClick="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hlinkClick r:id="rId3" action="ppaction://hlinksldjump"/>
            <a:extLst>
              <a:ext uri="{FF2B5EF4-FFF2-40B4-BE49-F238E27FC236}">
                <a16:creationId xmlns:a16="http://schemas.microsoft.com/office/drawing/2014/main" id="{60C7097B-4F6E-446B-89BC-DEB8A7A1C7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355" y="-494523"/>
            <a:ext cx="6858000" cy="6858000"/>
          </a:xfrm>
          <a:prstGeom prst="rect">
            <a:avLst/>
          </a:prstGeom>
        </p:spPr>
      </p:pic>
      <p:sp>
        <p:nvSpPr>
          <p:cNvPr id="6" name="Управляющая кнопка: &quot;На главную&quot; 5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2825F9B8-029C-4A07-AB83-99C1C8753AD0}"/>
              </a:ext>
            </a:extLst>
          </p:cNvPr>
          <p:cNvSpPr/>
          <p:nvPr/>
        </p:nvSpPr>
        <p:spPr>
          <a:xfrm>
            <a:off x="11325824" y="6173151"/>
            <a:ext cx="699796" cy="55983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6020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  <p:sndAc>
          <p:stSnd>
            <p:snd r:embed="rId2" name="hammer.wav"/>
          </p:stSnd>
        </p:sndAc>
      </p:transition>
    </mc:Choice>
    <mc:Fallback xmlns="">
      <p:transition spd="slow" advClick="0">
        <p:fade/>
        <p:sndAc>
          <p:stSnd>
            <p:snd r:embed="rId6" name="hammer.wav"/>
          </p:stSnd>
        </p:sndAc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hlinkClick r:id="rId2" action="ppaction://hlinksldjump"/>
            <a:extLst>
              <a:ext uri="{FF2B5EF4-FFF2-40B4-BE49-F238E27FC236}">
                <a16:creationId xmlns:a16="http://schemas.microsoft.com/office/drawing/2014/main" id="{16529EFF-3FEB-410E-8E49-05FE573E77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699" y="-83946"/>
            <a:ext cx="9187467" cy="7295929"/>
          </a:xfrm>
          <a:prstGeom prst="rect">
            <a:avLst/>
          </a:prstGeom>
        </p:spPr>
      </p:pic>
      <p:sp>
        <p:nvSpPr>
          <p:cNvPr id="5" name="Управляющая кнопка: &quot;На главную&quot; 4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C99E728A-6EEF-4D3F-9CBA-A0E053920A36}"/>
              </a:ext>
            </a:extLst>
          </p:cNvPr>
          <p:cNvSpPr/>
          <p:nvPr/>
        </p:nvSpPr>
        <p:spPr>
          <a:xfrm>
            <a:off x="11343578" y="6190906"/>
            <a:ext cx="699796" cy="55983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90085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>
        <p15:prstTrans prst="origami"/>
      </p:transition>
    </mc:Choice>
    <mc:Fallback xmlns="">
      <p:transition spd="slow" advClick="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DA155C-A3FC-4CA9-8CE3-6D8614758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3271" y="274206"/>
            <a:ext cx="8911687" cy="1713390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Поздравляем! </a:t>
            </a:r>
            <a:br>
              <a:rPr lang="ru-RU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</a:br>
            <a:r>
              <a:rPr lang="ru-RU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Ты молодец!</a:t>
            </a:r>
            <a:br>
              <a:rPr lang="ru-RU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</a:br>
            <a:br>
              <a:rPr lang="ru-RU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</a:br>
            <a:br>
              <a:rPr lang="ru-RU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</a:br>
            <a:br>
              <a:rPr lang="ru-RU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</a:br>
            <a:br>
              <a:rPr lang="ru-RU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</a:br>
            <a:br>
              <a:rPr lang="ru-RU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</a:br>
            <a:br>
              <a:rPr lang="ru-RU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</a:br>
            <a:r>
              <a:rPr lang="ru-RU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До новых встреч!</a:t>
            </a:r>
          </a:p>
        </p:txBody>
      </p:sp>
      <p:pic>
        <p:nvPicPr>
          <p:cNvPr id="4" name="Рисунок 3">
            <a:hlinkClick r:id="rId2" action="ppaction://hlinksldjump"/>
            <a:extLst>
              <a:ext uri="{FF2B5EF4-FFF2-40B4-BE49-F238E27FC236}">
                <a16:creationId xmlns:a16="http://schemas.microsoft.com/office/drawing/2014/main" id="{088B489E-15F8-4B3B-B9D0-0D731016EE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959" y="1450497"/>
            <a:ext cx="5075907" cy="4229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1352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>
        <p15:prstTrans prst="curtains"/>
      </p:transition>
    </mc:Choice>
    <mc:Fallback xmlns="">
      <p:transition spd="slow" advClick="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CA81C1-DB66-4A6A-8571-9310AC81C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309" y="17847"/>
            <a:ext cx="11816178" cy="1089280"/>
          </a:xfrm>
        </p:spPr>
        <p:txBody>
          <a:bodyPr>
            <a:noAutofit/>
          </a:bodyPr>
          <a:lstStyle/>
          <a:p>
            <a:pPr algn="ctr"/>
            <a:r>
              <a:rPr lang="ru-RU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На какой сигнал светофора мальчик с собакой может перейти дорогу?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2BCFAA5D-FFA4-4484-A1B9-63AFFBADCF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00" b="97600" l="10000" r="90000">
                        <a14:backgroundMark x1="52467" y1="18333" x2="44333" y2="32133"/>
                        <a14:backgroundMark x1="54933" y1="44467" x2="44933" y2="57533"/>
                        <a14:backgroundMark x1="55933" y1="71333" x2="45067" y2="83800"/>
                        <a14:backgroundMark x1="55667" y1="55533" x2="41133" y2="48400"/>
                        <a14:backgroundMark x1="47133" y1="70333" x2="58267" y2="76667"/>
                        <a14:backgroundMark x1="47533" y1="26667" x2="53200" y2="30400"/>
                        <a14:backgroundMark x1="43067" y1="32267" x2="57133" y2="201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48" t="3236" r="24455" b="3948"/>
          <a:stretch/>
        </p:blipFill>
        <p:spPr bwMode="auto">
          <a:xfrm>
            <a:off x="8613658" y="1178149"/>
            <a:ext cx="3065693" cy="567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75A4F62A-A0DD-430B-AE26-8FBD7A65B9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00" b="97600" l="10000" r="90000">
                        <a14:backgroundMark x1="38200" y1="15600" x2="49200" y2="10933"/>
                        <a14:backgroundMark x1="63600" y1="17800" x2="64333" y2="73200"/>
                        <a14:backgroundMark x1="37200" y1="33600" x2="35333" y2="78733"/>
                        <a14:backgroundMark x1="46467" y1="90600" x2="59800" y2="86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420" t="36645" r="33505" b="35356"/>
          <a:stretch/>
        </p:blipFill>
        <p:spPr bwMode="auto">
          <a:xfrm>
            <a:off x="1767300" y="1296140"/>
            <a:ext cx="2024108" cy="1713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27C73011-2ED0-45BB-8DDE-883EBDD28C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00" b="97600" l="10000" r="90000">
                        <a14:foregroundMark x1="48200" y1="20533" x2="45867" y2="35067"/>
                        <a14:backgroundMark x1="38200" y1="15600" x2="49200" y2="10933"/>
                        <a14:backgroundMark x1="63600" y1="17800" x2="64333" y2="73200"/>
                        <a14:backgroundMark x1="37200" y1="33600" x2="35333" y2="78733"/>
                        <a14:backgroundMark x1="46467" y1="90600" x2="59800" y2="86400"/>
                        <a14:backgroundMark x1="48600" y1="39533" x2="49933" y2="86867"/>
                        <a14:backgroundMark x1="41067" y1="73800" x2="61400" y2="759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263" t="13288" r="34852" b="59983"/>
          <a:stretch/>
        </p:blipFill>
        <p:spPr bwMode="auto">
          <a:xfrm>
            <a:off x="1864953" y="5059817"/>
            <a:ext cx="1828800" cy="1635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654B2A9F-8133-4AA5-812F-9C9C81673D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00" b="97600" l="10000" r="90000">
                        <a14:foregroundMark x1="53867" y1="67667" x2="45867" y2="81733"/>
                        <a14:backgroundMark x1="38200" y1="15600" x2="49200" y2="10933"/>
                        <a14:backgroundMark x1="63600" y1="17800" x2="64333" y2="73200"/>
                        <a14:backgroundMark x1="37200" y1="33600" x2="35333" y2="78733"/>
                        <a14:backgroundMark x1="46467" y1="90600" x2="59800" y2="86400"/>
                        <a14:backgroundMark x1="39200" y1="42467" x2="58933" y2="55667"/>
                        <a14:backgroundMark x1="44400" y1="17400" x2="63133" y2="33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563" t="60309" r="37324" b="11692"/>
          <a:stretch/>
        </p:blipFill>
        <p:spPr bwMode="auto">
          <a:xfrm>
            <a:off x="1980363" y="3090358"/>
            <a:ext cx="1597981" cy="1713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43B76705-16D9-4C54-AB9C-45CD26505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5109" y1="69548" x2="27935" y2="71357"/>
                        <a14:foregroundMark x1="11413" y1="78794" x2="13913" y2="95276"/>
                        <a14:foregroundMark x1="79130" y1="72362" x2="75978" y2="86231"/>
                        <a14:foregroundMark x1="69891" y1="66633" x2="92500" y2="63417"/>
                        <a14:foregroundMark x1="90326" y1="57085" x2="90326" y2="54774"/>
                        <a14:foregroundMark x1="90326" y1="64623" x2="96304" y2="67136"/>
                        <a14:foregroundMark x1="91304" y1="70553" x2="93913" y2="75176"/>
                        <a14:foregroundMark x1="75109" y1="72864" x2="76957" y2="70251"/>
                        <a14:foregroundMark x1="85000" y1="91558" x2="89130" y2="91658"/>
                        <a14:foregroundMark x1="89239" y1="92161" x2="84239" y2="92060"/>
                        <a14:foregroundMark x1="37391" y1="92161" x2="42391" y2="91759"/>
                        <a14:foregroundMark x1="36739" y1="91759" x2="35761" y2="90352"/>
                        <a14:foregroundMark x1="48478" y1="86834" x2="53587" y2="88643"/>
                        <a14:foregroundMark x1="47717" y1="87136" x2="48370" y2="84925"/>
                        <a14:foregroundMark x1="5761" y1="67337" x2="19891" y2="64322"/>
                        <a14:foregroundMark x1="17935" y1="81206" x2="23261" y2="85327"/>
                        <a14:foregroundMark x1="20761" y1="92462" x2="19674" y2="88844"/>
                        <a14:foregroundMark x1="81522" y1="58090" x2="80761" y2="57487"/>
                        <a14:foregroundMark x1="30978" y1="8543" x2="54565" y2="4824"/>
                        <a14:foregroundMark x1="40652" y1="24623" x2="47935" y2="259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044" y="3090358"/>
            <a:ext cx="3295405" cy="3564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Управляющая кнопка: &quot;На главную&quot; 10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0E6B36A5-4F91-4A44-B294-1903FA9590CF}"/>
              </a:ext>
            </a:extLst>
          </p:cNvPr>
          <p:cNvSpPr/>
          <p:nvPr/>
        </p:nvSpPr>
        <p:spPr>
          <a:xfrm>
            <a:off x="11377550" y="6164723"/>
            <a:ext cx="699796" cy="55983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7403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9 -0.0118 L 0.00079 -0.01157 C 0.0017 -0.01111 0.00964 -0.00231 0.01316 -0.00277 C 0.01459 -0.00301 0.01602 -0.00463 0.01745 -0.00532 C 0.0224 -0.0081 0.02513 -0.00926 0.0306 -0.01065 C 0.03347 -0.01134 0.03646 -0.01134 0.03933 -0.0118 C 0.04597 -0.01296 0.04441 -0.01273 0.04948 -0.01435 C 0.06029 -0.01157 0.06888 -0.00902 0.0793 -0.00671 C 0.08178 -0.00625 0.08425 -0.00578 0.08659 -0.00532 C 0.08855 -0.00463 0.0905 -0.00393 0.09245 -0.00277 C 0.09375 -0.00208 0.0948 -0.00092 0.0961 -0.00023 C 0.09753 0.00047 0.09896 0.0007 0.10053 0.00116 C 0.1017 0.00139 0.10287 0.00232 0.10417 0.00232 C 0.11524 0.00324 0.12644 0.00324 0.13763 0.00371 C 0.13855 0.00417 0.13959 0.0044 0.1405 0.00486 C 0.14154 0.00556 0.14245 0.00672 0.14349 0.00764 C 0.14506 0.0088 0.14688 0.00996 0.14857 0.01135 C 0.14948 0.01227 0.1504 0.0132 0.15144 0.01412 C 0.15313 0.01528 0.15482 0.01644 0.15652 0.01783 C 0.15808 0.01922 0.15938 0.0206 0.16094 0.02176 C 0.16355 0.02385 0.1655 0.02454 0.16823 0.0257 C 0.17188 0.03056 0.17839 0.03959 0.18125 0.04121 C 0.18425 0.04283 0.18711 0.04445 0.18998 0.0463 C 0.19402 0.04908 0.19792 0.05209 0.2017 0.05533 C 0.20261 0.05625 0.20352 0.05741 0.20456 0.0581 C 0.20573 0.0588 0.20704 0.0588 0.20821 0.05926 C 0.21329 0.06829 0.20691 0.0581 0.21771 0.06713 C 0.21915 0.06829 0.21993 0.07107 0.22136 0.07223 C 0.22344 0.07385 0.22579 0.07385 0.22787 0.07477 C 0.22943 0.07547 0.23086 0.07662 0.2323 0.07732 C 0.23295 0.07871 0.23347 0.08056 0.23438 0.08125 C 0.24362 0.08889 0.24454 0.0882 0.25261 0.09167 C 0.25456 0.09236 0.25652 0.09352 0.25847 0.09422 C 0.26159 0.09537 0.26485 0.09584 0.26797 0.09676 C 0.26888 0.09723 0.26993 0.09746 0.27084 0.09815 C 0.27579 0.10185 0.28034 0.10718 0.28542 0.10973 C 0.28881 0.11158 0.29219 0.11297 0.29558 0.11505 C 0.29662 0.11551 0.29753 0.1169 0.29857 0.1176 C 0.31446 0.12778 0.29063 0.11042 0.31016 0.12408 C 0.31237 0.12547 0.31446 0.12755 0.31667 0.12917 C 0.33646 0.14398 0.31706 0.12986 0.32696 0.13565 C 0.32813 0.13635 0.3293 0.1375 0.3306 0.1382 C 0.34662 0.14769 0.32188 0.13218 0.34297 0.14352 C 0.35144 0.14792 0.34805 0.14769 0.35456 0.15255 C 0.35769 0.15486 0.36094 0.15672 0.36407 0.15903 C 0.36524 0.15973 0.36641 0.16111 0.36771 0.16158 C 0.36888 0.16204 0.37019 0.16227 0.37136 0.16273 C 0.38269 0.1676 0.37253 0.16366 0.38073 0.16667 C 0.3823 0.16806 0.3836 0.16968 0.38516 0.1706 C 0.39089 0.17408 0.3948 0.17431 0.4004 0.17709 C 0.40834 0.18079 0.40144 0.17824 0.40925 0.18357 C 0.41107 0.18473 0.41836 0.18797 0.42006 0.18866 C 0.43711 0.20602 0.4142 0.18426 0.43034 0.19514 C 0.44258 0.20371 0.42409 0.19885 0.44271 0.20301 C 0.45183 0.20486 0.47032 0.2081 0.47032 0.20834 C 0.47422 0.21042 0.47891 0.21297 0.48269 0.21598 C 0.48542 0.21783 0.48803 0.22014 0.49076 0.22246 C 0.49219 0.22361 0.49362 0.22523 0.49506 0.22616 C 0.49623 0.22709 0.49753 0.22709 0.4987 0.22755 C 0.49974 0.22848 0.50066 0.2294 0.5017 0.2301 C 0.50261 0.23079 0.50365 0.23102 0.50456 0.23148 C 0.51185 0.23496 0.5073 0.23334 0.51407 0.23542 C 0.51524 0.23611 0.51641 0.23727 0.51771 0.23797 C 0.52553 0.24213 0.53412 0.23681 0.54167 0.23542 C 0.54388 0.23403 0.54987 0.23033 0.55196 0.2301 L 0.57084 0.23148 C 0.57904 0.23102 0.58737 0.23079 0.59558 0.2301 C 0.6125 0.22871 0.5905 0.22894 0.60144 0.22894 L 0.6 0.22361 L 0.59844 0.22616 " pathEditMode="relative" rAng="0" ptsTypes="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65" y="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CA81C1-DB66-4A6A-8571-9310AC81C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309" y="17847"/>
            <a:ext cx="11816178" cy="1089280"/>
          </a:xfrm>
        </p:spPr>
        <p:txBody>
          <a:bodyPr>
            <a:noAutofit/>
          </a:bodyPr>
          <a:lstStyle/>
          <a:p>
            <a:pPr algn="ctr"/>
            <a:r>
              <a:rPr lang="ru-RU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Посчитай сколько слогов в названии каждого сигнала светофора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2BCFAA5D-FFA4-4484-A1B9-63AFFBADCF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67" b="95267" l="30400" r="704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48" t="3236" r="24455" b="3948"/>
          <a:stretch/>
        </p:blipFill>
        <p:spPr bwMode="auto">
          <a:xfrm>
            <a:off x="2623547" y="1178149"/>
            <a:ext cx="3065693" cy="567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7BC83C-58A8-4EF5-987E-0598D27EC2A8}"/>
              </a:ext>
            </a:extLst>
          </p:cNvPr>
          <p:cNvSpPr txBox="1"/>
          <p:nvPr/>
        </p:nvSpPr>
        <p:spPr>
          <a:xfrm>
            <a:off x="6899398" y="5063515"/>
            <a:ext cx="17666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2</a:t>
            </a:r>
            <a:endParaRPr lang="ru-RU" sz="9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81D617-BD82-4632-83F1-F6335B4073BA}"/>
              </a:ext>
            </a:extLst>
          </p:cNvPr>
          <p:cNvSpPr txBox="1"/>
          <p:nvPr/>
        </p:nvSpPr>
        <p:spPr>
          <a:xfrm>
            <a:off x="10033309" y="2031987"/>
            <a:ext cx="17666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9C1B13-7447-4590-90CA-0CEE2EA60BFB}"/>
              </a:ext>
            </a:extLst>
          </p:cNvPr>
          <p:cNvSpPr txBox="1"/>
          <p:nvPr/>
        </p:nvSpPr>
        <p:spPr>
          <a:xfrm>
            <a:off x="7634797" y="3032216"/>
            <a:ext cx="17666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9DFD3A-9EB7-46A1-9C2B-ECD101FF82A0}"/>
              </a:ext>
            </a:extLst>
          </p:cNvPr>
          <p:cNvSpPr txBox="1"/>
          <p:nvPr/>
        </p:nvSpPr>
        <p:spPr>
          <a:xfrm>
            <a:off x="9753568" y="4601876"/>
            <a:ext cx="17666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FDA0B39-C4D5-42F2-93FF-5F83B356C4C0}"/>
              </a:ext>
            </a:extLst>
          </p:cNvPr>
          <p:cNvSpPr txBox="1"/>
          <p:nvPr/>
        </p:nvSpPr>
        <p:spPr>
          <a:xfrm>
            <a:off x="5552213" y="1701742"/>
            <a:ext cx="17666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1</a:t>
            </a: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63B25F7C-9890-48CC-A040-B0B3EF87A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109" y1="69548" x2="27935" y2="71357"/>
                        <a14:foregroundMark x1="11413" y1="78794" x2="13913" y2="95276"/>
                        <a14:foregroundMark x1="79130" y1="72362" x2="75978" y2="86231"/>
                        <a14:foregroundMark x1="69891" y1="66633" x2="92500" y2="63417"/>
                        <a14:foregroundMark x1="90326" y1="57085" x2="90326" y2="54774"/>
                        <a14:foregroundMark x1="90326" y1="64623" x2="96304" y2="67136"/>
                        <a14:foregroundMark x1="91304" y1="70553" x2="93913" y2="75176"/>
                        <a14:foregroundMark x1="75109" y1="72864" x2="76957" y2="70251"/>
                        <a14:foregroundMark x1="85000" y1="91558" x2="89130" y2="91658"/>
                        <a14:foregroundMark x1="89239" y1="92161" x2="84239" y2="92060"/>
                        <a14:foregroundMark x1="37391" y1="92161" x2="42391" y2="91759"/>
                        <a14:foregroundMark x1="36739" y1="91759" x2="35761" y2="90352"/>
                        <a14:foregroundMark x1="48478" y1="86834" x2="53587" y2="88643"/>
                        <a14:foregroundMark x1="47717" y1="87136" x2="48370" y2="84925"/>
                        <a14:foregroundMark x1="5761" y1="67337" x2="19891" y2="64322"/>
                        <a14:foregroundMark x1="17935" y1="81206" x2="23261" y2="85327"/>
                        <a14:foregroundMark x1="20761" y1="92462" x2="19674" y2="88844"/>
                        <a14:foregroundMark x1="81522" y1="58090" x2="80761" y2="57487"/>
                        <a14:foregroundMark x1="30978" y1="8543" x2="54565" y2="4824"/>
                        <a14:foregroundMark x1="40652" y1="24623" x2="47935" y2="259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59" y="3934148"/>
            <a:ext cx="2495350" cy="26990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Управляющая кнопка: &quot;На главную&quot; 14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66AAB703-9CF7-4FF4-B1CB-42FD689157B6}"/>
              </a:ext>
            </a:extLst>
          </p:cNvPr>
          <p:cNvSpPr/>
          <p:nvPr/>
        </p:nvSpPr>
        <p:spPr>
          <a:xfrm>
            <a:off x="11377550" y="6164723"/>
            <a:ext cx="699796" cy="55983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9544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85185E-6 L -2.5E-6 0.00023 C -0.01666 -0.00046 -0.03307 -0.00162 -0.04948 -0.00116 C -0.05547 -0.00116 -0.06185 -0.00116 -0.06771 0.00139 C -0.07383 0.00393 -0.07955 0.01111 -0.08567 0.01435 C -0.08958 0.01643 -0.09362 0.01829 -0.09752 0.02083 C -0.10156 0.02315 -0.10521 0.02662 -0.10898 0.02847 C -0.12044 0.03426 -0.13203 0.03889 -0.14349 0.04398 C -0.14713 0.0456 -0.15078 0.04699 -0.15429 0.0493 C -0.16211 0.0537 -0.17213 0.05995 -0.18008 0.06342 C -0.18177 0.06412 -0.20052 0.07106 -0.20586 0.07245 L -0.22708 0.07778 L -0.27708 0.07639 C -0.28489 0.07592 -0.28073 0.07268 -0.28789 0.06852 C -0.29505 0.06435 -0.29909 0.06481 -0.30625 0.06342 C -0.30794 0.06319 -0.30963 0.06273 -0.31146 0.06204 C -0.31914 0.05995 -0.31797 0.06041 -0.32343 0.05833 C -0.32682 0.05532 -0.3289 0.05324 -0.33255 0.05185 C -0.3345 0.05116 -0.33633 0.05092 -0.33828 0.05046 C -0.34245 0.05092 -0.34674 0.05208 -0.35091 0.05185 C -0.3737 0.04977 -0.36041 0.0493 -0.37383 0.04537 C -0.37617 0.04467 -0.37851 0.04467 -0.38073 0.04398 C -0.38437 0.04305 -0.38789 0.04143 -0.39166 0.04004 C -0.39987 0.03403 -0.39609 0.03565 -0.40247 0.03356 C -0.40416 0.03241 -0.40586 0.03102 -0.40768 0.02986 C -0.41289 0.02639 -0.42213 0.02129 -0.42656 0.01944 C -0.42877 0.01852 -0.43073 0.01805 -0.43281 0.0169 C -0.43554 0.01528 -0.43815 0.01366 -0.44088 0.01157 C -0.45338 0.00185 -0.43763 0.01111 -0.45286 0.00139 C -0.46054 -0.00347 -0.46028 -0.00255 -0.46823 -0.00394 C -0.47148 -0.00509 -0.47448 -0.00625 -0.4776 -0.00764 C -0.48294 -0.01042 -0.48008 -0.00996 -0.48502 -0.01296 C -0.48659 -0.01389 -0.48841 -0.01435 -0.49023 -0.01551 C -0.49179 -0.01667 -0.49349 -0.01852 -0.49531 -0.01945 C -0.49635 -0.01991 -0.49713 -0.01991 -0.49817 -0.0206 C -0.5 -0.02222 -0.50195 -0.02431 -0.5039 -0.02593 C -0.50807 -0.02917 -0.50703 -0.02408 -0.5125 -0.03241 C -0.51302 -0.0331 -0.51367 -0.03403 -0.51432 -0.03496 C -0.51536 -0.03704 -0.5164 -0.03959 -0.51758 -0.04144 C -0.5181 -0.04213 -0.51875 -0.04213 -0.5194 -0.04259 C -0.52018 -0.04352 -0.52083 -0.04445 -0.52148 -0.04514 L -0.51875 -0.04259 " pathEditMode="relative" rAng="0" ptsTypes="AAAAAAAAAAAAAAAAAAAAAAAAAAAAAAAAAAAAAAAA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81" y="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22222E-6 L -1.25E-6 0.00023 C -0.02604 -0.00926 -0.02799 -0.00903 -0.05547 -0.02222 L -0.11992 -0.05417 C -0.12474 -0.06204 -0.13008 -0.06829 -0.13463 -0.07778 C -0.13698 -0.08241 -0.13789 -0.09144 -0.14023 -0.09584 C -0.14531 -0.10602 -0.15143 -0.11111 -0.15664 -0.1206 C -0.15937 -0.12547 -0.16107 -0.13357 -0.16354 -0.13889 C -0.17213 -0.15764 -0.16732 -0.14005 -0.17695 -0.15857 C -0.1806 -0.16551 -0.1832 -0.1757 -0.18685 -0.18218 C -0.1931 -0.19259 -0.18555 -0.17917 -0.19088 -0.18935 C -0.19193 -0.19144 -0.1931 -0.19329 -0.19427 -0.19537 C -0.19479 -0.19653 -0.19544 -0.19838 -0.19609 -0.19931 C -0.19896 -0.20394 -0.20208 -0.20972 -0.20547 -0.21273 C -0.22409 -0.22917 -0.21146 -0.21945 -0.2276 -0.22871 C -0.23008 -0.23009 -0.23281 -0.23148 -0.23529 -0.23357 C -0.23841 -0.23611 -0.24427 -0.24236 -0.24427 -0.24213 C -0.24609 -0.24722 -0.24844 -0.25394 -0.25052 -0.25695 L -0.25221 -0.25949 C -0.25312 -0.26227 -0.25338 -0.2632 -0.25469 -0.26551 C -0.25534 -0.26644 -0.25586 -0.26713 -0.25651 -0.26806 L -0.25742 -0.26898 L -0.25885 -0.26435 " pathEditMode="relative" rAng="0" ptsTypes="AAAAAAAAAAAAAAAAAAAAA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43" y="-13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48148E-6 L 2.29167E-6 0.00023 C -0.00495 0.00023 -0.00951 -0.00046 -0.01433 0.00116 C -0.03438 0.0081 -0.03386 0.01412 -0.05365 0.02824 C -0.06341 0.03542 -0.07461 0.03843 -0.08386 0.05046 C -0.08776 0.05533 -0.09102 0.06343 -0.09505 0.06852 C -0.10013 0.075 -0.1056 0.07824 -0.11055 0.08519 C -0.11498 0.09167 -0.11849 0.10162 -0.12266 0.10857 C -0.15599 0.16227 -0.12044 0.09653 -0.15143 0.15139 C -0.15521 0.15764 -0.15821 0.16597 -0.16198 0.17199 C -0.20443 0.23843 -0.13581 0.12037 -0.18321 0.20046 C -0.19453 0.21945 -0.19414 0.225 -0.2069 0.23796 C -0.21081 0.2419 -0.22969 0.2544 -0.23412 0.25602 C -0.23841 0.25787 -0.24297 0.25787 -0.24727 0.2588 C -0.25117 0.25741 -0.25495 0.25648 -0.25886 0.25486 C -0.26016 0.25417 -0.26159 0.25278 -0.26289 0.25232 C -0.26797 0.24977 -0.27331 0.24769 -0.27852 0.24583 C -0.28086 0.24491 -0.28321 0.24352 -0.28555 0.24306 C -0.29688 0.24121 -0.31485 0.2419 -0.32474 0.2419 L -0.32097 0.2419 " pathEditMode="relative" rAng="0" ptsTypes="AAAAAAAAAAAAAAAAAA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37" y="1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hlinkClick r:id="rId2" action="ppaction://hlinksldjump"/>
            <a:extLst>
              <a:ext uri="{FF2B5EF4-FFF2-40B4-BE49-F238E27FC236}">
                <a16:creationId xmlns:a16="http://schemas.microsoft.com/office/drawing/2014/main" id="{2DFB3D67-8166-4ABA-BD74-B6F881FCB0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699" y="-83946"/>
            <a:ext cx="9187467" cy="7295929"/>
          </a:xfrm>
          <a:prstGeom prst="rect">
            <a:avLst/>
          </a:prstGeom>
        </p:spPr>
      </p:pic>
      <p:sp>
        <p:nvSpPr>
          <p:cNvPr id="4" name="Управляющая кнопка: &quot;На главную&quot; 3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536DC680-90EE-459E-9FC0-D11F98496530}"/>
              </a:ext>
            </a:extLst>
          </p:cNvPr>
          <p:cNvSpPr/>
          <p:nvPr/>
        </p:nvSpPr>
        <p:spPr>
          <a:xfrm>
            <a:off x="11377550" y="6164723"/>
            <a:ext cx="699796" cy="55983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409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hlinkClick r:id="rId2" action="ppaction://hlinksldjump"/>
            <a:extLst>
              <a:ext uri="{FF2B5EF4-FFF2-40B4-BE49-F238E27FC236}">
                <a16:creationId xmlns:a16="http://schemas.microsoft.com/office/drawing/2014/main" id="{16529EFF-3FEB-410E-8E49-05FE573E77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699" y="-83946"/>
            <a:ext cx="9187467" cy="7295929"/>
          </a:xfrm>
          <a:prstGeom prst="rect">
            <a:avLst/>
          </a:prstGeom>
        </p:spPr>
      </p:pic>
      <p:sp>
        <p:nvSpPr>
          <p:cNvPr id="5" name="Управляющая кнопка: &quot;На главную&quot; 4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C99E728A-6EEF-4D3F-9CBA-A0E053920A36}"/>
              </a:ext>
            </a:extLst>
          </p:cNvPr>
          <p:cNvSpPr/>
          <p:nvPr/>
        </p:nvSpPr>
        <p:spPr>
          <a:xfrm>
            <a:off x="11343578" y="6190906"/>
            <a:ext cx="699796" cy="55983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7369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>
        <p15:prstTrans prst="origami"/>
      </p:transition>
    </mc:Choice>
    <mc:Fallback xmlns="">
      <p:transition spd="slow" advClick="0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703B8B9-1E1B-4F3B-9C67-DAC4739BA1BA}"/>
              </a:ext>
            </a:extLst>
          </p:cNvPr>
          <p:cNvSpPr txBox="1">
            <a:spLocks/>
          </p:cNvSpPr>
          <p:nvPr/>
        </p:nvSpPr>
        <p:spPr>
          <a:xfrm>
            <a:off x="1493271" y="274206"/>
            <a:ext cx="8911687" cy="17133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Поздравляем! </a:t>
            </a:r>
            <a:br>
              <a:rPr lang="ru-RU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</a:br>
            <a:r>
              <a:rPr lang="ru-RU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Ты молодец!</a:t>
            </a:r>
            <a:br>
              <a:rPr lang="ru-RU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</a:br>
            <a:br>
              <a:rPr lang="ru-RU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</a:br>
            <a:br>
              <a:rPr lang="ru-RU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</a:br>
            <a:br>
              <a:rPr lang="ru-RU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</a:br>
            <a:br>
              <a:rPr lang="ru-RU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</a:br>
            <a:br>
              <a:rPr lang="ru-RU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</a:br>
            <a:br>
              <a:rPr lang="ru-RU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</a:br>
            <a:r>
              <a:rPr lang="ru-RU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До новых встреч!</a:t>
            </a:r>
          </a:p>
        </p:txBody>
      </p:sp>
      <p:pic>
        <p:nvPicPr>
          <p:cNvPr id="4" name="Рисунок 3">
            <a:hlinkClick r:id="rId2" action="ppaction://hlinksldjump"/>
            <a:extLst>
              <a:ext uri="{FF2B5EF4-FFF2-40B4-BE49-F238E27FC236}">
                <a16:creationId xmlns:a16="http://schemas.microsoft.com/office/drawing/2014/main" id="{4978F3A8-0287-4FB8-B34D-7E0EA102EF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959" y="1450497"/>
            <a:ext cx="5075907" cy="4229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92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80FEC7-4EA7-47E1-9D98-64D098D3D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77" y="44282"/>
            <a:ext cx="12038120" cy="998987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Помоги очистить от мусора прогулочную зону для собак.</a:t>
            </a:r>
            <a:br>
              <a:rPr lang="ru-RU" sz="2800" b="1" dirty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</a:br>
            <a:r>
              <a:rPr lang="ru-RU" sz="3200" b="1" dirty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Собери в контейнер мусор в названии которого, есть звук «Т».</a:t>
            </a:r>
            <a:endParaRPr lang="ru-RU" sz="2800" b="1" dirty="0">
              <a:ln w="12700">
                <a:solidFill>
                  <a:schemeClr val="tx2">
                    <a:lumMod val="50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15" name="Picture 6">
            <a:extLst>
              <a:ext uri="{FF2B5EF4-FFF2-40B4-BE49-F238E27FC236}">
                <a16:creationId xmlns:a16="http://schemas.microsoft.com/office/drawing/2014/main" id="{186925E4-C1F8-4A50-B65A-DFFCD2F14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31" b="100000" l="2381" r="100000">
                        <a14:foregroundMark x1="7024" y1="18900" x2="48452" y2="26575"/>
                        <a14:foregroundMark x1="15000" y1="37915" x2="35000" y2="55785"/>
                        <a14:foregroundMark x1="74167" y1="26919" x2="87262" y2="32646"/>
                        <a14:foregroundMark x1="67262" y1="25888" x2="64167" y2="23139"/>
                        <a14:foregroundMark x1="57857" y1="12371" x2="62262" y2="5956"/>
                        <a14:foregroundMark x1="17143" y1="85682" x2="22262" y2="79954"/>
                        <a14:foregroundMark x1="38452" y1="88660" x2="40119" y2="84536"/>
                        <a14:foregroundMark x1="13929" y1="64948" x2="18333" y2="680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201" y="1355847"/>
            <a:ext cx="1760602" cy="1829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BAAC1725-9DCD-45E1-9186-D2CE49F56E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8" b="89878" l="2609" r="521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30" t="31579" r="46911" b="27919"/>
          <a:stretch/>
        </p:blipFill>
        <p:spPr bwMode="auto">
          <a:xfrm rot="1121028">
            <a:off x="3327605" y="3998671"/>
            <a:ext cx="2642284" cy="1342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133D6F6F-F122-45B4-A184-FF1C754A97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593" l="0" r="100000">
                        <a14:foregroundMark x1="89588" y1="70370" x2="87938" y2="51019"/>
                        <a14:foregroundMark x1="89381" y1="18519" x2="90206" y2="6481"/>
                        <a14:foregroundMark x1="87320" y1="20833" x2="91237" y2="22778"/>
                        <a14:foregroundMark x1="83711" y1="21759" x2="87423" y2="23426"/>
                        <a14:foregroundMark x1="84536" y1="23704" x2="88144" y2="23519"/>
                        <a14:foregroundMark x1="13093" y1="57315" x2="14124" y2="34167"/>
                        <a14:foregroundMark x1="8041" y1="23056" x2="8144" y2="5648"/>
                        <a14:foregroundMark x1="21340" y1="4259" x2="20825" y2="6204"/>
                        <a14:foregroundMark x1="21031" y1="11759" x2="20619" y2="15556"/>
                        <a14:foregroundMark x1="44124" y1="5833" x2="41959" y2="25741"/>
                        <a14:foregroundMark x1="68763" y1="12315" x2="75464" y2="26667"/>
                        <a14:foregroundMark x1="65876" y1="75741" x2="57938" y2="77407"/>
                        <a14:backgroundMark x1="4021" y1="32500" x2="11753" y2="28981"/>
                        <a14:backgroundMark x1="22577" y1="28889" x2="34433" y2="28981"/>
                        <a14:backgroundMark x1="26598" y1="26667" x2="27938" y2="6481"/>
                        <a14:backgroundMark x1="58969" y1="26296" x2="60103" y2="2963"/>
                        <a14:backgroundMark x1="82680" y1="23796" x2="76804" y2="2870"/>
                        <a14:backgroundMark x1="17010" y1="23426" x2="15670" y2="2407"/>
                        <a14:backgroundMark x1="4124" y1="45648" x2="3608" y2="39722"/>
                        <a14:backgroundMark x1="1753" y1="70370" x2="1959" y2="61204"/>
                        <a14:backgroundMark x1="5979" y1="91667" x2="5979" y2="85556"/>
                        <a14:backgroundMark x1="18454" y1="90185" x2="24433" y2="91667"/>
                        <a14:backgroundMark x1="29381" y1="92130" x2="31134" y2="92130"/>
                        <a14:backgroundMark x1="46289" y1="90370" x2="84536" y2="90556"/>
                        <a14:backgroundMark x1="77835" y1="76481" x2="76701" y2="56667"/>
                        <a14:backgroundMark x1="78969" y1="54074" x2="78660" y2="41574"/>
                        <a14:backgroundMark x1="98866" y1="35093" x2="99175" y2="13333"/>
                        <a14:backgroundMark x1="78660" y1="39444" x2="83814" y2="29907"/>
                        <a14:backgroundMark x1="98247" y1="2870" x2="99691" y2="3241"/>
                        <a14:backgroundMark x1="98247" y1="4352" x2="97526" y2="1296"/>
                        <a14:backgroundMark x1="99175" y1="4907" x2="99691" y2="11852"/>
                        <a14:backgroundMark x1="57216" y1="29259" x2="59794" y2="37037"/>
                        <a14:backgroundMark x1="28660" y1="39722" x2="26495" y2="29907"/>
                        <a14:backgroundMark x1="28557" y1="63796" x2="31546" y2="65741"/>
                        <a14:backgroundMark x1="36907" y1="46852" x2="38144" y2="40648"/>
                        <a14:backgroundMark x1="23196" y1="65648" x2="30825" y2="56204"/>
                        <a14:backgroundMark x1="31959" y1="71204" x2="44227" y2="72500"/>
                        <a14:backgroundMark x1="32990" y1="15278" x2="33505" y2="12315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598" t="-2930" r="442" b="74992"/>
          <a:stretch/>
        </p:blipFill>
        <p:spPr bwMode="auto">
          <a:xfrm>
            <a:off x="9876211" y="2400745"/>
            <a:ext cx="1050435" cy="1418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8CC99AA8-A34B-4A62-AC04-571546881C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593" l="0" r="100000">
                        <a14:foregroundMark x1="89588" y1="70370" x2="87938" y2="51019"/>
                        <a14:foregroundMark x1="89381" y1="18519" x2="90206" y2="6481"/>
                        <a14:foregroundMark x1="87320" y1="20833" x2="91237" y2="22778"/>
                        <a14:foregroundMark x1="83711" y1="21759" x2="87423" y2="23426"/>
                        <a14:foregroundMark x1="84536" y1="23704" x2="88144" y2="23519"/>
                        <a14:foregroundMark x1="13093" y1="57315" x2="14124" y2="34167"/>
                        <a14:foregroundMark x1="8041" y1="23056" x2="8144" y2="5648"/>
                        <a14:foregroundMark x1="21340" y1="4259" x2="20825" y2="6204"/>
                        <a14:foregroundMark x1="21031" y1="11759" x2="20619" y2="15556"/>
                        <a14:foregroundMark x1="44124" y1="5833" x2="41959" y2="25741"/>
                        <a14:foregroundMark x1="68763" y1="12315" x2="75464" y2="26667"/>
                        <a14:foregroundMark x1="65876" y1="75741" x2="57938" y2="77407"/>
                        <a14:backgroundMark x1="4021" y1="32500" x2="11753" y2="28981"/>
                        <a14:backgroundMark x1="22577" y1="28889" x2="34433" y2="28981"/>
                        <a14:backgroundMark x1="26598" y1="26667" x2="27938" y2="6481"/>
                        <a14:backgroundMark x1="58969" y1="26296" x2="60103" y2="2963"/>
                        <a14:backgroundMark x1="82680" y1="23796" x2="76804" y2="2870"/>
                        <a14:backgroundMark x1="17010" y1="23426" x2="15670" y2="2407"/>
                        <a14:backgroundMark x1="4124" y1="45648" x2="3608" y2="39722"/>
                        <a14:backgroundMark x1="1753" y1="70370" x2="1959" y2="61204"/>
                        <a14:backgroundMark x1="5979" y1="91667" x2="5979" y2="85556"/>
                        <a14:backgroundMark x1="18454" y1="90185" x2="24433" y2="91667"/>
                        <a14:backgroundMark x1="29381" y1="92130" x2="31134" y2="92130"/>
                        <a14:backgroundMark x1="46289" y1="90370" x2="84536" y2="90556"/>
                        <a14:backgroundMark x1="77835" y1="76481" x2="76701" y2="56667"/>
                        <a14:backgroundMark x1="78969" y1="54074" x2="78660" y2="41574"/>
                        <a14:backgroundMark x1="98866" y1="35093" x2="99175" y2="13333"/>
                        <a14:backgroundMark x1="78660" y1="39444" x2="83814" y2="29907"/>
                        <a14:backgroundMark x1="98247" y1="2870" x2="99691" y2="3241"/>
                        <a14:backgroundMark x1="98247" y1="4352" x2="97526" y2="1296"/>
                        <a14:backgroundMark x1="99175" y1="4907" x2="99691" y2="11852"/>
                        <a14:backgroundMark x1="57216" y1="29259" x2="59794" y2="37037"/>
                        <a14:backgroundMark x1="28660" y1="39722" x2="26495" y2="29907"/>
                        <a14:backgroundMark x1="28557" y1="63796" x2="31546" y2="65741"/>
                        <a14:backgroundMark x1="36907" y1="46852" x2="38144" y2="40648"/>
                        <a14:backgroundMark x1="23196" y1="65648" x2="30825" y2="56204"/>
                        <a14:backgroundMark x1="31959" y1="71204" x2="44227" y2="72500"/>
                        <a14:backgroundMark x1="32990" y1="15278" x2="33505" y2="12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158" r="24159" b="5866"/>
          <a:stretch/>
        </p:blipFill>
        <p:spPr bwMode="auto">
          <a:xfrm rot="1158033">
            <a:off x="10052694" y="1788210"/>
            <a:ext cx="2110885" cy="73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>
            <a:extLst>
              <a:ext uri="{FF2B5EF4-FFF2-40B4-BE49-F238E27FC236}">
                <a16:creationId xmlns:a16="http://schemas.microsoft.com/office/drawing/2014/main" id="{BAA1DFB6-6E6F-4BB3-9956-5684082CB6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33" t="28847" r="2190" b="22997"/>
          <a:stretch/>
        </p:blipFill>
        <p:spPr bwMode="auto">
          <a:xfrm>
            <a:off x="4304630" y="5282320"/>
            <a:ext cx="2994950" cy="1531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2">
            <a:extLst>
              <a:ext uri="{FF2B5EF4-FFF2-40B4-BE49-F238E27FC236}">
                <a16:creationId xmlns:a16="http://schemas.microsoft.com/office/drawing/2014/main" id="{B0191291-293B-4990-AAD5-BBD3E773D3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872" b="82059" l="20125" r="39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29" t="4513" r="62894" b="45394"/>
          <a:stretch/>
        </p:blipFill>
        <p:spPr bwMode="auto">
          <a:xfrm rot="1053651">
            <a:off x="4549984" y="1727517"/>
            <a:ext cx="903678" cy="225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>
            <a:extLst>
              <a:ext uri="{FF2B5EF4-FFF2-40B4-BE49-F238E27FC236}">
                <a16:creationId xmlns:a16="http://schemas.microsoft.com/office/drawing/2014/main" id="{FF78C82C-5705-456C-9419-22B780A504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5" b="98057" l="9940" r="89960">
                        <a14:foregroundMark x1="42671" y1="84305" x2="44076" y2="714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497" t="52004" r="30505"/>
          <a:stretch/>
        </p:blipFill>
        <p:spPr bwMode="auto">
          <a:xfrm>
            <a:off x="9419906" y="5086456"/>
            <a:ext cx="1958168" cy="180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2BB0FA6F-6829-494D-965C-4E9F9EAC2C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9" t="4431" r="44452" b="7443"/>
          <a:stretch/>
        </p:blipFill>
        <p:spPr bwMode="auto">
          <a:xfrm>
            <a:off x="10867444" y="2856582"/>
            <a:ext cx="1378998" cy="2490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31EEDE5-FAB6-43F1-822A-BCDA1F5D8443}"/>
              </a:ext>
            </a:extLst>
          </p:cNvPr>
          <p:cNvSpPr txBox="1"/>
          <p:nvPr/>
        </p:nvSpPr>
        <p:spPr>
          <a:xfrm>
            <a:off x="7350485" y="2270665"/>
            <a:ext cx="181104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т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65915C8-D043-41AA-AB0E-A4C739E215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61" b="992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42" t="10843" r="26969"/>
          <a:stretch/>
        </p:blipFill>
        <p:spPr bwMode="auto">
          <a:xfrm>
            <a:off x="6045821" y="1355847"/>
            <a:ext cx="3994951" cy="4347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9B6F269E-645C-4BE9-8D77-57FCDF235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5109" y1="69548" x2="27935" y2="71357"/>
                        <a14:foregroundMark x1="11413" y1="78794" x2="13913" y2="95276"/>
                        <a14:foregroundMark x1="79130" y1="72362" x2="75978" y2="86231"/>
                        <a14:foregroundMark x1="69891" y1="66633" x2="92500" y2="63417"/>
                        <a14:foregroundMark x1="90326" y1="57085" x2="90326" y2="54774"/>
                        <a14:foregroundMark x1="90326" y1="64623" x2="96304" y2="67136"/>
                        <a14:foregroundMark x1="91304" y1="70553" x2="93913" y2="75176"/>
                        <a14:foregroundMark x1="75109" y1="72864" x2="76957" y2="70251"/>
                        <a14:foregroundMark x1="85000" y1="91558" x2="89130" y2="91658"/>
                        <a14:foregroundMark x1="89239" y1="92161" x2="84239" y2="92060"/>
                        <a14:foregroundMark x1="37391" y1="92161" x2="42391" y2="91759"/>
                        <a14:foregroundMark x1="36739" y1="91759" x2="35761" y2="90352"/>
                        <a14:foregroundMark x1="48478" y1="86834" x2="53587" y2="88643"/>
                        <a14:foregroundMark x1="47717" y1="87136" x2="48370" y2="84925"/>
                        <a14:foregroundMark x1="5761" y1="67337" x2="19891" y2="64322"/>
                        <a14:foregroundMark x1="17935" y1="81206" x2="23261" y2="85327"/>
                        <a14:foregroundMark x1="20761" y1="92462" x2="19674" y2="88844"/>
                        <a14:foregroundMark x1="81522" y1="58090" x2="80761" y2="57487"/>
                        <a14:foregroundMark x1="30978" y1="8543" x2="54565" y2="4824"/>
                        <a14:foregroundMark x1="40652" y1="24623" x2="47935" y2="259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08" y="3160451"/>
            <a:ext cx="3295405" cy="3564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Управляющая кнопка: &quot;На главную&quot; 22">
            <a:hlinkClick r:id="rId20" action="ppaction://hlinksldjump" highlightClick="1"/>
            <a:extLst>
              <a:ext uri="{FF2B5EF4-FFF2-40B4-BE49-F238E27FC236}">
                <a16:creationId xmlns:a16="http://schemas.microsoft.com/office/drawing/2014/main" id="{EA6B45B6-304B-4D21-A73D-C0903FCE0A57}"/>
              </a:ext>
            </a:extLst>
          </p:cNvPr>
          <p:cNvSpPr/>
          <p:nvPr/>
        </p:nvSpPr>
        <p:spPr>
          <a:xfrm>
            <a:off x="11377550" y="6164723"/>
            <a:ext cx="699796" cy="55983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3631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22222E-6 L -0.15157 0.1826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78" y="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-0.36654 -0.1351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33" y="-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2638 0.2782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90" y="13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6">
            <a:extLst>
              <a:ext uri="{FF2B5EF4-FFF2-40B4-BE49-F238E27FC236}">
                <a16:creationId xmlns:a16="http://schemas.microsoft.com/office/drawing/2014/main" id="{186925E4-C1F8-4A50-B65A-DFFCD2F14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31" b="100000" l="2381" r="100000">
                        <a14:foregroundMark x1="7024" y1="18900" x2="48452" y2="26575"/>
                        <a14:foregroundMark x1="15000" y1="37915" x2="35000" y2="55785"/>
                        <a14:foregroundMark x1="74167" y1="26919" x2="87262" y2="32646"/>
                        <a14:foregroundMark x1="67262" y1="25888" x2="64167" y2="23139"/>
                        <a14:foregroundMark x1="57857" y1="12371" x2="62262" y2="5956"/>
                        <a14:foregroundMark x1="17143" y1="85682" x2="22262" y2="79954"/>
                        <a14:foregroundMark x1="38452" y1="88660" x2="40119" y2="84536"/>
                        <a14:foregroundMark x1="13929" y1="64948" x2="18333" y2="680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529" y="1296566"/>
            <a:ext cx="1839265" cy="1911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BAAC1725-9DCD-45E1-9186-D2CE49F56E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8" b="89878" l="2609" r="521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30" t="31579" r="46911" b="27919"/>
          <a:stretch/>
        </p:blipFill>
        <p:spPr bwMode="auto">
          <a:xfrm rot="1190332">
            <a:off x="4034370" y="4996631"/>
            <a:ext cx="2521486" cy="1280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133D6F6F-F122-45B4-A184-FF1C754A97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593" l="0" r="100000">
                        <a14:foregroundMark x1="89588" y1="70370" x2="87938" y2="51019"/>
                        <a14:foregroundMark x1="89381" y1="18519" x2="90206" y2="6481"/>
                        <a14:foregroundMark x1="87320" y1="20833" x2="91237" y2="22778"/>
                        <a14:foregroundMark x1="83711" y1="21759" x2="87423" y2="23426"/>
                        <a14:foregroundMark x1="84536" y1="23704" x2="88144" y2="23519"/>
                        <a14:foregroundMark x1="13093" y1="57315" x2="14124" y2="34167"/>
                        <a14:foregroundMark x1="8041" y1="23056" x2="8144" y2="5648"/>
                        <a14:foregroundMark x1="21340" y1="4259" x2="20825" y2="6204"/>
                        <a14:foregroundMark x1="21031" y1="11759" x2="20619" y2="15556"/>
                        <a14:foregroundMark x1="44124" y1="5833" x2="41959" y2="25741"/>
                        <a14:foregroundMark x1="68763" y1="12315" x2="75464" y2="26667"/>
                        <a14:foregroundMark x1="65876" y1="75741" x2="57938" y2="77407"/>
                        <a14:backgroundMark x1="4021" y1="32500" x2="11753" y2="28981"/>
                        <a14:backgroundMark x1="22577" y1="28889" x2="34433" y2="28981"/>
                        <a14:backgroundMark x1="26598" y1="26667" x2="27938" y2="6481"/>
                        <a14:backgroundMark x1="58969" y1="26296" x2="60103" y2="2963"/>
                        <a14:backgroundMark x1="82680" y1="23796" x2="76804" y2="2870"/>
                        <a14:backgroundMark x1="17010" y1="23426" x2="15670" y2="2407"/>
                        <a14:backgroundMark x1="4124" y1="45648" x2="3608" y2="39722"/>
                        <a14:backgroundMark x1="1753" y1="70370" x2="1959" y2="61204"/>
                        <a14:backgroundMark x1="5979" y1="91667" x2="5979" y2="85556"/>
                        <a14:backgroundMark x1="18454" y1="90185" x2="24433" y2="91667"/>
                        <a14:backgroundMark x1="29381" y1="92130" x2="31134" y2="92130"/>
                        <a14:backgroundMark x1="46289" y1="90370" x2="84536" y2="90556"/>
                        <a14:backgroundMark x1="77835" y1="76481" x2="76701" y2="56667"/>
                        <a14:backgroundMark x1="78969" y1="54074" x2="78660" y2="41574"/>
                        <a14:backgroundMark x1="98866" y1="35093" x2="99175" y2="13333"/>
                        <a14:backgroundMark x1="78660" y1="39444" x2="83814" y2="29907"/>
                        <a14:backgroundMark x1="98247" y1="2870" x2="99691" y2="3241"/>
                        <a14:backgroundMark x1="98247" y1="4352" x2="97526" y2="1296"/>
                        <a14:backgroundMark x1="99175" y1="4907" x2="99691" y2="11852"/>
                        <a14:backgroundMark x1="57216" y1="29259" x2="59794" y2="37037"/>
                        <a14:backgroundMark x1="28660" y1="39722" x2="26495" y2="29907"/>
                        <a14:backgroundMark x1="28557" y1="63796" x2="31546" y2="65741"/>
                        <a14:backgroundMark x1="36907" y1="46852" x2="38144" y2="40648"/>
                        <a14:backgroundMark x1="23196" y1="65648" x2="30825" y2="56204"/>
                        <a14:backgroundMark x1="31959" y1="71204" x2="44227" y2="72500"/>
                        <a14:backgroundMark x1="32990" y1="15278" x2="33505" y2="12315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598" t="-2930" r="442" b="74992"/>
          <a:stretch/>
        </p:blipFill>
        <p:spPr bwMode="auto">
          <a:xfrm>
            <a:off x="10053091" y="2040981"/>
            <a:ext cx="1177616" cy="15904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8CC99AA8-A34B-4A62-AC04-571546881C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593" l="0" r="100000">
                        <a14:foregroundMark x1="89588" y1="70370" x2="87938" y2="51019"/>
                        <a14:foregroundMark x1="89381" y1="18519" x2="90206" y2="6481"/>
                        <a14:foregroundMark x1="87320" y1="20833" x2="91237" y2="22778"/>
                        <a14:foregroundMark x1="83711" y1="21759" x2="87423" y2="23426"/>
                        <a14:foregroundMark x1="84536" y1="23704" x2="88144" y2="23519"/>
                        <a14:foregroundMark x1="13093" y1="57315" x2="14124" y2="34167"/>
                        <a14:foregroundMark x1="8041" y1="23056" x2="8144" y2="5648"/>
                        <a14:foregroundMark x1="21340" y1="4259" x2="20825" y2="6204"/>
                        <a14:foregroundMark x1="21031" y1="11759" x2="20619" y2="15556"/>
                        <a14:foregroundMark x1="44124" y1="5833" x2="41959" y2="25741"/>
                        <a14:foregroundMark x1="68763" y1="12315" x2="75464" y2="26667"/>
                        <a14:foregroundMark x1="65876" y1="75741" x2="57938" y2="77407"/>
                        <a14:backgroundMark x1="4021" y1="32500" x2="11753" y2="28981"/>
                        <a14:backgroundMark x1="22577" y1="28889" x2="34433" y2="28981"/>
                        <a14:backgroundMark x1="26598" y1="26667" x2="27938" y2="6481"/>
                        <a14:backgroundMark x1="58969" y1="26296" x2="60103" y2="2963"/>
                        <a14:backgroundMark x1="82680" y1="23796" x2="76804" y2="2870"/>
                        <a14:backgroundMark x1="17010" y1="23426" x2="15670" y2="2407"/>
                        <a14:backgroundMark x1="4124" y1="45648" x2="3608" y2="39722"/>
                        <a14:backgroundMark x1="1753" y1="70370" x2="1959" y2="61204"/>
                        <a14:backgroundMark x1="5979" y1="91667" x2="5979" y2="85556"/>
                        <a14:backgroundMark x1="18454" y1="90185" x2="24433" y2="91667"/>
                        <a14:backgroundMark x1="29381" y1="92130" x2="31134" y2="92130"/>
                        <a14:backgroundMark x1="46289" y1="90370" x2="84536" y2="90556"/>
                        <a14:backgroundMark x1="77835" y1="76481" x2="76701" y2="56667"/>
                        <a14:backgroundMark x1="78969" y1="54074" x2="78660" y2="41574"/>
                        <a14:backgroundMark x1="98866" y1="35093" x2="99175" y2="13333"/>
                        <a14:backgroundMark x1="78660" y1="39444" x2="83814" y2="29907"/>
                        <a14:backgroundMark x1="98247" y1="2870" x2="99691" y2="3241"/>
                        <a14:backgroundMark x1="98247" y1="4352" x2="97526" y2="1296"/>
                        <a14:backgroundMark x1="99175" y1="4907" x2="99691" y2="11852"/>
                        <a14:backgroundMark x1="57216" y1="29259" x2="59794" y2="37037"/>
                        <a14:backgroundMark x1="28660" y1="39722" x2="26495" y2="29907"/>
                        <a14:backgroundMark x1="28557" y1="63796" x2="31546" y2="65741"/>
                        <a14:backgroundMark x1="36907" y1="46852" x2="38144" y2="40648"/>
                        <a14:backgroundMark x1="23196" y1="65648" x2="30825" y2="56204"/>
                        <a14:backgroundMark x1="31959" y1="71204" x2="44227" y2="72500"/>
                        <a14:backgroundMark x1="32990" y1="15278" x2="33505" y2="12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158" r="24159" b="5866"/>
          <a:stretch/>
        </p:blipFill>
        <p:spPr bwMode="auto">
          <a:xfrm rot="1455772">
            <a:off x="10022938" y="1427078"/>
            <a:ext cx="2110421" cy="73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>
            <a:extLst>
              <a:ext uri="{FF2B5EF4-FFF2-40B4-BE49-F238E27FC236}">
                <a16:creationId xmlns:a16="http://schemas.microsoft.com/office/drawing/2014/main" id="{BAA1DFB6-6E6F-4BB3-9956-5684082CB6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33" t="28847" r="2190" b="22997"/>
          <a:stretch/>
        </p:blipFill>
        <p:spPr bwMode="auto">
          <a:xfrm>
            <a:off x="6433818" y="5414607"/>
            <a:ext cx="2886721" cy="147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2">
            <a:extLst>
              <a:ext uri="{FF2B5EF4-FFF2-40B4-BE49-F238E27FC236}">
                <a16:creationId xmlns:a16="http://schemas.microsoft.com/office/drawing/2014/main" id="{B0191291-293B-4990-AAD5-BBD3E773D3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872" b="82059" l="20125" r="39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29" t="4513" r="62894" b="45394"/>
          <a:stretch/>
        </p:blipFill>
        <p:spPr bwMode="auto">
          <a:xfrm rot="1170155">
            <a:off x="4702959" y="2533624"/>
            <a:ext cx="894421" cy="2232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>
            <a:extLst>
              <a:ext uri="{FF2B5EF4-FFF2-40B4-BE49-F238E27FC236}">
                <a16:creationId xmlns:a16="http://schemas.microsoft.com/office/drawing/2014/main" id="{FF78C82C-5705-456C-9419-22B780A504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5" b="98057" l="9940" r="89960">
                        <a14:foregroundMark x1="42671" y1="84305" x2="44076" y2="714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497" t="52004" r="30505"/>
          <a:stretch/>
        </p:blipFill>
        <p:spPr bwMode="auto">
          <a:xfrm>
            <a:off x="9588501" y="5062469"/>
            <a:ext cx="1949245" cy="1795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2BB0FA6F-6829-494D-965C-4E9F9EAC2C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9" t="4431" r="44452" b="7443"/>
          <a:stretch/>
        </p:blipFill>
        <p:spPr bwMode="auto">
          <a:xfrm>
            <a:off x="11026731" y="3114682"/>
            <a:ext cx="1225623" cy="2213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3FC422E-5B8A-4173-B33D-9F61A0CAA73E}"/>
              </a:ext>
            </a:extLst>
          </p:cNvPr>
          <p:cNvSpPr txBox="1"/>
          <p:nvPr/>
        </p:nvSpPr>
        <p:spPr>
          <a:xfrm>
            <a:off x="7667420" y="2719027"/>
            <a:ext cx="181104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5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Ть</a:t>
            </a:r>
            <a:endParaRPr lang="ru-RU" sz="115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65915C8-D043-41AA-AB0E-A4C739E215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61" b="992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42" t="10843" r="26969"/>
          <a:stretch/>
        </p:blipFill>
        <p:spPr bwMode="auto">
          <a:xfrm>
            <a:off x="6378934" y="1265519"/>
            <a:ext cx="3994951" cy="4347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87277F9B-0ED6-422A-A576-B4A6BF719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5109" y1="69548" x2="27935" y2="71357"/>
                        <a14:foregroundMark x1="11413" y1="78794" x2="13913" y2="95276"/>
                        <a14:foregroundMark x1="79130" y1="72362" x2="75978" y2="86231"/>
                        <a14:foregroundMark x1="69891" y1="66633" x2="92500" y2="63417"/>
                        <a14:foregroundMark x1="90326" y1="57085" x2="90326" y2="54774"/>
                        <a14:foregroundMark x1="90326" y1="64623" x2="96304" y2="67136"/>
                        <a14:foregroundMark x1="91304" y1="70553" x2="93913" y2="75176"/>
                        <a14:foregroundMark x1="75109" y1="72864" x2="76957" y2="70251"/>
                        <a14:foregroundMark x1="85000" y1="91558" x2="89130" y2="91658"/>
                        <a14:foregroundMark x1="89239" y1="92161" x2="84239" y2="92060"/>
                        <a14:foregroundMark x1="37391" y1="92161" x2="42391" y2="91759"/>
                        <a14:foregroundMark x1="36739" y1="91759" x2="35761" y2="90352"/>
                        <a14:foregroundMark x1="48478" y1="86834" x2="53587" y2="88643"/>
                        <a14:foregroundMark x1="47717" y1="87136" x2="48370" y2="84925"/>
                        <a14:foregroundMark x1="5761" y1="67337" x2="19891" y2="64322"/>
                        <a14:foregroundMark x1="17935" y1="81206" x2="23261" y2="85327"/>
                        <a14:foregroundMark x1="20761" y1="92462" x2="19674" y2="88844"/>
                        <a14:foregroundMark x1="81522" y1="58090" x2="80761" y2="57487"/>
                        <a14:foregroundMark x1="30978" y1="8543" x2="54565" y2="4824"/>
                        <a14:foregroundMark x1="40652" y1="24623" x2="47935" y2="259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08" y="3098307"/>
            <a:ext cx="3295405" cy="3564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Заголовок 1">
            <a:extLst>
              <a:ext uri="{FF2B5EF4-FFF2-40B4-BE49-F238E27FC236}">
                <a16:creationId xmlns:a16="http://schemas.microsoft.com/office/drawing/2014/main" id="{99B4A729-9300-4616-A89D-70FE96F3C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21" y="0"/>
            <a:ext cx="12046997" cy="1281113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Помоги очистить от мусора прогулочную зону для собак.</a:t>
            </a:r>
            <a:br>
              <a:rPr lang="ru-RU" sz="2800" b="1" dirty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</a:br>
            <a:r>
              <a:rPr lang="ru-RU" sz="3200" b="1" dirty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Собери в контейнер мусор в названии которого, есть звук «</a:t>
            </a:r>
            <a:r>
              <a:rPr lang="ru-RU" sz="3200" b="1" dirty="0" err="1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Ть</a:t>
            </a:r>
            <a:r>
              <a:rPr lang="ru-RU" sz="3200" b="1" dirty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».</a:t>
            </a:r>
            <a:endParaRPr lang="ru-RU" sz="2800" b="1" dirty="0">
              <a:ln w="12700">
                <a:solidFill>
                  <a:schemeClr val="tx2">
                    <a:lumMod val="50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14" name="Управляющая кнопка: &quot;На главную&quot; 13">
            <a:hlinkClick r:id="rId20" action="ppaction://hlinksldjump" highlightClick="1"/>
            <a:extLst>
              <a:ext uri="{FF2B5EF4-FFF2-40B4-BE49-F238E27FC236}">
                <a16:creationId xmlns:a16="http://schemas.microsoft.com/office/drawing/2014/main" id="{FE2CC55E-E5A5-4A3C-9EE0-0E53A7A222C0}"/>
              </a:ext>
            </a:extLst>
          </p:cNvPr>
          <p:cNvSpPr/>
          <p:nvPr/>
        </p:nvSpPr>
        <p:spPr>
          <a:xfrm>
            <a:off x="11377550" y="6164723"/>
            <a:ext cx="699796" cy="55983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5496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22222E-6 L 0.37434 0.201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11" y="1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22222E-6 L 0.03542 -0.4453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1" y="-22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07407E-6 L 0.24713 -0.0215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57" y="-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7.40741E-7 L 0.21954 -0.4310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77" y="-2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48148E-6 L -0.18269 -0.2530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41" y="-1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hlinkClick r:id="rId2" action="ppaction://hlinksldjump"/>
            <a:extLst>
              <a:ext uri="{FF2B5EF4-FFF2-40B4-BE49-F238E27FC236}">
                <a16:creationId xmlns:a16="http://schemas.microsoft.com/office/drawing/2014/main" id="{81792E45-E362-4FFA-9086-F12F8551F1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699" y="-83946"/>
            <a:ext cx="9187467" cy="7295929"/>
          </a:xfrm>
          <a:prstGeom prst="rect">
            <a:avLst/>
          </a:prstGeom>
        </p:spPr>
      </p:pic>
      <p:sp>
        <p:nvSpPr>
          <p:cNvPr id="4" name="Управляющая кнопка: &quot;На главную&quot; 3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A6897702-C45F-4FF0-BB6B-45D33DE656E4}"/>
              </a:ext>
            </a:extLst>
          </p:cNvPr>
          <p:cNvSpPr/>
          <p:nvPr/>
        </p:nvSpPr>
        <p:spPr>
          <a:xfrm>
            <a:off x="11377550" y="6164723"/>
            <a:ext cx="699796" cy="55983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6406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703B8B9-1E1B-4F3B-9C67-DAC4739BA1BA}"/>
              </a:ext>
            </a:extLst>
          </p:cNvPr>
          <p:cNvSpPr txBox="1">
            <a:spLocks/>
          </p:cNvSpPr>
          <p:nvPr/>
        </p:nvSpPr>
        <p:spPr>
          <a:xfrm>
            <a:off x="1493271" y="274206"/>
            <a:ext cx="8911687" cy="17133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Поздравляем! </a:t>
            </a:r>
            <a:br>
              <a:rPr lang="ru-RU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</a:br>
            <a:r>
              <a:rPr lang="ru-RU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Ты молодец!</a:t>
            </a:r>
            <a:br>
              <a:rPr lang="ru-RU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</a:br>
            <a:br>
              <a:rPr lang="ru-RU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</a:br>
            <a:br>
              <a:rPr lang="ru-RU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</a:br>
            <a:br>
              <a:rPr lang="ru-RU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</a:br>
            <a:br>
              <a:rPr lang="ru-RU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</a:br>
            <a:br>
              <a:rPr lang="ru-RU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</a:br>
            <a:br>
              <a:rPr lang="ru-RU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</a:br>
            <a:r>
              <a:rPr lang="ru-RU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До новых встреч!</a:t>
            </a:r>
          </a:p>
        </p:txBody>
      </p:sp>
      <p:pic>
        <p:nvPicPr>
          <p:cNvPr id="4" name="Рисунок 3">
            <a:hlinkClick r:id="rId2" action="ppaction://hlinksldjump"/>
            <a:extLst>
              <a:ext uri="{FF2B5EF4-FFF2-40B4-BE49-F238E27FC236}">
                <a16:creationId xmlns:a16="http://schemas.microsoft.com/office/drawing/2014/main" id="{4978F3A8-0287-4FB8-B34D-7E0EA102EF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959" y="1450497"/>
            <a:ext cx="5075907" cy="4229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02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hlinkClick r:id="rId2" action="ppaction://hlinksldjump"/>
            <a:extLst>
              <a:ext uri="{FF2B5EF4-FFF2-40B4-BE49-F238E27FC236}">
                <a16:creationId xmlns:a16="http://schemas.microsoft.com/office/drawing/2014/main" id="{E7B5ED89-4645-43AD-B1EA-22DEA5381E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261" y="803092"/>
            <a:ext cx="4967854" cy="3179427"/>
          </a:xfrm>
          <a:prstGeom prst="rect">
            <a:avLst/>
          </a:prstGeom>
        </p:spPr>
      </p:pic>
      <p:pic>
        <p:nvPicPr>
          <p:cNvPr id="6" name="Рисунок 5">
            <a:hlinkClick r:id="rId2" action="ppaction://hlinksldjump"/>
            <a:extLst>
              <a:ext uri="{FF2B5EF4-FFF2-40B4-BE49-F238E27FC236}">
                <a16:creationId xmlns:a16="http://schemas.microsoft.com/office/drawing/2014/main" id="{EC26317F-F1C9-4360-A3F7-DAE2C5E39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34" y="3982519"/>
            <a:ext cx="5135284" cy="2464935"/>
          </a:xfrm>
          <a:prstGeom prst="rect">
            <a:avLst/>
          </a:prstGeom>
        </p:spPr>
      </p:pic>
      <p:pic>
        <p:nvPicPr>
          <p:cNvPr id="8" name="Рисунок 7">
            <a:hlinkClick r:id="rId5" action="ppaction://hlinksldjump"/>
            <a:extLst>
              <a:ext uri="{FF2B5EF4-FFF2-40B4-BE49-F238E27FC236}">
                <a16:creationId xmlns:a16="http://schemas.microsoft.com/office/drawing/2014/main" id="{72423503-DA97-43AF-9174-F3FFFF0949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880" y="4238406"/>
            <a:ext cx="2126776" cy="2216834"/>
          </a:xfrm>
          <a:prstGeom prst="rect">
            <a:avLst/>
          </a:prstGeom>
        </p:spPr>
      </p:pic>
      <p:pic>
        <p:nvPicPr>
          <p:cNvPr id="12" name="Рисунок 11">
            <a:hlinkClick r:id="rId2" action="ppaction://hlinksldjump"/>
            <a:extLst>
              <a:ext uri="{FF2B5EF4-FFF2-40B4-BE49-F238E27FC236}">
                <a16:creationId xmlns:a16="http://schemas.microsoft.com/office/drawing/2014/main" id="{1F80A6FB-FF64-4238-ADDE-70C7103CFF5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79" t="26310" r="3179" b="26056"/>
          <a:stretch/>
        </p:blipFill>
        <p:spPr>
          <a:xfrm>
            <a:off x="7420444" y="987946"/>
            <a:ext cx="4094338" cy="3250460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C42DFFD6-8C30-4BEC-92C8-63522A106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8514" y="180142"/>
            <a:ext cx="8912225" cy="1063690"/>
          </a:xfrm>
        </p:spPr>
        <p:txBody>
          <a:bodyPr/>
          <a:lstStyle/>
          <a:p>
            <a:pPr algn="ctr"/>
            <a:r>
              <a:rPr lang="ru-RU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Кто из животных лишний?</a:t>
            </a:r>
          </a:p>
        </p:txBody>
      </p:sp>
      <p:sp>
        <p:nvSpPr>
          <p:cNvPr id="14" name="Управляющая кнопка: &quot;На главную&quot; 13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FDBBB351-7E3E-4A5A-B7A3-0D4C0F2CF88C}"/>
              </a:ext>
            </a:extLst>
          </p:cNvPr>
          <p:cNvSpPr/>
          <p:nvPr/>
        </p:nvSpPr>
        <p:spPr>
          <a:xfrm>
            <a:off x="11334701" y="6175321"/>
            <a:ext cx="699796" cy="55983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432589"/>
      </p:ext>
    </p:extLst>
  </p:cSld>
  <p:clrMapOvr>
    <a:masterClrMapping/>
  </p:clrMapOvr>
  <p:transition spd="slow" advClick="0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hlinkClick r:id="rId3" action="ppaction://hlinksldjump"/>
            <a:extLst>
              <a:ext uri="{FF2B5EF4-FFF2-40B4-BE49-F238E27FC236}">
                <a16:creationId xmlns:a16="http://schemas.microsoft.com/office/drawing/2014/main" id="{60C7097B-4F6E-446B-89BC-DEB8A7A1C7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355" y="-494523"/>
            <a:ext cx="6858000" cy="6858000"/>
          </a:xfrm>
          <a:prstGeom prst="rect">
            <a:avLst/>
          </a:prstGeom>
        </p:spPr>
      </p:pic>
      <p:sp>
        <p:nvSpPr>
          <p:cNvPr id="6" name="Управляющая кнопка: &quot;На главную&quot; 5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2825F9B8-029C-4A07-AB83-99C1C8753AD0}"/>
              </a:ext>
            </a:extLst>
          </p:cNvPr>
          <p:cNvSpPr/>
          <p:nvPr/>
        </p:nvSpPr>
        <p:spPr>
          <a:xfrm>
            <a:off x="11325824" y="6173151"/>
            <a:ext cx="699796" cy="55983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4336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  <p:sndAc>
          <p:stSnd>
            <p:snd r:embed="rId2" name="hammer.wav"/>
          </p:stSnd>
        </p:sndAc>
      </p:transition>
    </mc:Choice>
    <mc:Fallback xmlns="">
      <p:transition spd="slow" advClick="0">
        <p:fade/>
        <p:sndAc>
          <p:stSnd>
            <p:snd r:embed="rId6" name="hammer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hlinkClick r:id="rId2" action="ppaction://hlinksldjump"/>
            <a:extLst>
              <a:ext uri="{FF2B5EF4-FFF2-40B4-BE49-F238E27FC236}">
                <a16:creationId xmlns:a16="http://schemas.microsoft.com/office/drawing/2014/main" id="{16529EFF-3FEB-410E-8E49-05FE573E77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699" y="-83946"/>
            <a:ext cx="9187467" cy="7295929"/>
          </a:xfrm>
          <a:prstGeom prst="rect">
            <a:avLst/>
          </a:prstGeom>
        </p:spPr>
      </p:pic>
      <p:sp>
        <p:nvSpPr>
          <p:cNvPr id="5" name="Управляющая кнопка: &quot;На главную&quot; 4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C99E728A-6EEF-4D3F-9CBA-A0E053920A36}"/>
              </a:ext>
            </a:extLst>
          </p:cNvPr>
          <p:cNvSpPr/>
          <p:nvPr/>
        </p:nvSpPr>
        <p:spPr>
          <a:xfrm>
            <a:off x="11343578" y="6190906"/>
            <a:ext cx="699796" cy="55983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5520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>
        <p15:prstTrans prst="origami"/>
      </p:transition>
    </mc:Choice>
    <mc:Fallback xmlns="">
      <p:transition spd="slow" advClick="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hlinkClick r:id="rId2" action="ppaction://hlinksldjump"/>
            <a:extLst>
              <a:ext uri="{FF2B5EF4-FFF2-40B4-BE49-F238E27FC236}">
                <a16:creationId xmlns:a16="http://schemas.microsoft.com/office/drawing/2014/main" id="{2ED00376-5E78-4A58-A173-BD13CF0E88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8377" y="1966749"/>
            <a:ext cx="2713655" cy="4715894"/>
          </a:xfrm>
          <a:prstGeom prst="rect">
            <a:avLst/>
          </a:prstGeom>
        </p:spPr>
      </p:pic>
      <p:pic>
        <p:nvPicPr>
          <p:cNvPr id="6" name="Рисунок 5">
            <a:hlinkClick r:id="rId4" action="ppaction://hlinksldjump"/>
            <a:extLst>
              <a:ext uri="{FF2B5EF4-FFF2-40B4-BE49-F238E27FC236}">
                <a16:creationId xmlns:a16="http://schemas.microsoft.com/office/drawing/2014/main" id="{0BB26F85-7E49-4828-91C9-B71769C5855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13" b="23760"/>
          <a:stretch/>
        </p:blipFill>
        <p:spPr>
          <a:xfrm rot="21359880">
            <a:off x="1056589" y="4173941"/>
            <a:ext cx="4715894" cy="2373415"/>
          </a:xfrm>
          <a:prstGeom prst="rect">
            <a:avLst/>
          </a:prstGeom>
        </p:spPr>
      </p:pic>
      <p:pic>
        <p:nvPicPr>
          <p:cNvPr id="8" name="Рисунок 7">
            <a:hlinkClick r:id="rId2" action="ppaction://hlinksldjump"/>
            <a:extLst>
              <a:ext uri="{FF2B5EF4-FFF2-40B4-BE49-F238E27FC236}">
                <a16:creationId xmlns:a16="http://schemas.microsoft.com/office/drawing/2014/main" id="{86A41CC6-DBD7-4A5E-8DBD-3F331B6652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937" y="992024"/>
            <a:ext cx="4195657" cy="4195657"/>
          </a:xfrm>
          <a:prstGeom prst="rect">
            <a:avLst/>
          </a:prstGeom>
        </p:spPr>
      </p:pic>
      <p:pic>
        <p:nvPicPr>
          <p:cNvPr id="10" name="Рисунок 9">
            <a:hlinkClick r:id="rId2" action="ppaction://hlinksldjump"/>
            <a:extLst>
              <a:ext uri="{FF2B5EF4-FFF2-40B4-BE49-F238E27FC236}">
                <a16:creationId xmlns:a16="http://schemas.microsoft.com/office/drawing/2014/main" id="{E2B6C89B-C8AD-4DEA-ADAC-A63BE1A35B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776"/>
            <a:ext cx="3902628" cy="2926972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557E4BCA-7FE4-4E67-B7E4-BECEB53F0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681" y="232656"/>
            <a:ext cx="8910637" cy="974725"/>
          </a:xfrm>
        </p:spPr>
        <p:txBody>
          <a:bodyPr/>
          <a:lstStyle/>
          <a:p>
            <a:pPr algn="ctr"/>
            <a:r>
              <a:rPr lang="ru-RU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Кто из животных лишний?</a:t>
            </a:r>
          </a:p>
        </p:txBody>
      </p:sp>
      <p:sp>
        <p:nvSpPr>
          <p:cNvPr id="12" name="Управляющая кнопка: &quot;На главную&quot; 11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9EE6C8A6-4A77-42A6-B09F-32A6775C7442}"/>
              </a:ext>
            </a:extLst>
          </p:cNvPr>
          <p:cNvSpPr/>
          <p:nvPr/>
        </p:nvSpPr>
        <p:spPr>
          <a:xfrm>
            <a:off x="11379089" y="6217539"/>
            <a:ext cx="699796" cy="55983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923071"/>
      </p:ext>
    </p:extLst>
  </p:cSld>
  <p:clrMapOvr>
    <a:masterClrMapping/>
  </p:clrMapOvr>
  <p:transition spd="slow" advClick="0">
    <p:push dir="u"/>
  </p:transition>
</p:sld>
</file>

<file path=ppt/theme/theme1.xml><?xml version="1.0" encoding="utf-8"?>
<a:theme xmlns:a="http://schemas.openxmlformats.org/drawingml/2006/main" name="Легкий дым">
  <a:themeElements>
    <a:clrScheme name="Другая 11">
      <a:dk1>
        <a:sysClr val="windowText" lastClr="000000"/>
      </a:dk1>
      <a:lt1>
        <a:sysClr val="window" lastClr="FFFFFF"/>
      </a:lt1>
      <a:dk2>
        <a:srgbClr val="999343"/>
      </a:dk2>
      <a:lt2>
        <a:srgbClr val="EAE8CF"/>
      </a:lt2>
      <a:accent1>
        <a:srgbClr val="EAE8CF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TM02892315[[fn=Легкий дым]]</Template>
  <TotalTime>1602</TotalTime>
  <Words>324</Words>
  <Application>Microsoft Office PowerPoint</Application>
  <PresentationFormat>Широкоэкранный</PresentationFormat>
  <Paragraphs>56</Paragraphs>
  <Slides>54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58" baseType="lpstr">
      <vt:lpstr>Arial</vt:lpstr>
      <vt:lpstr>Century Gothic</vt:lpstr>
      <vt:lpstr>Wingdings 3</vt:lpstr>
      <vt:lpstr>Легкий дым</vt:lpstr>
      <vt:lpstr>Электронные образовательные ресурсы в учебно-воспитательном процессе</vt:lpstr>
      <vt:lpstr>Презентация PowerPoint</vt:lpstr>
      <vt:lpstr>Кто из животных лишний?</vt:lpstr>
      <vt:lpstr>Презентация PowerPoint</vt:lpstr>
      <vt:lpstr>Презентация PowerPoint</vt:lpstr>
      <vt:lpstr>Кто из животных лишний?</vt:lpstr>
      <vt:lpstr>Презентация PowerPoint</vt:lpstr>
      <vt:lpstr>Презентация PowerPoint</vt:lpstr>
      <vt:lpstr>Кто из животных лишний?</vt:lpstr>
      <vt:lpstr>Презентация PowerPoint</vt:lpstr>
      <vt:lpstr>Презентация PowerPoint</vt:lpstr>
      <vt:lpstr>Кто из животных лишний?</vt:lpstr>
      <vt:lpstr>Презентация PowerPoint</vt:lpstr>
      <vt:lpstr>Презентация PowerPoint</vt:lpstr>
      <vt:lpstr>Поздравляем!  Ты молодец!       До новых встреч!</vt:lpstr>
      <vt:lpstr>Выбери животных, которые живут на ферме</vt:lpstr>
      <vt:lpstr>Презентация PowerPoint</vt:lpstr>
      <vt:lpstr>Выбери животных, которые живут в лесу</vt:lpstr>
      <vt:lpstr>Презентация PowerPoint</vt:lpstr>
      <vt:lpstr>Поздравляем!  Ты молодец!       До новых встреч!</vt:lpstr>
      <vt:lpstr>Посчитай жирафов</vt:lpstr>
      <vt:lpstr>Презентация PowerPoint</vt:lpstr>
      <vt:lpstr>Презентация PowerPoint</vt:lpstr>
      <vt:lpstr>Посчитай щенков</vt:lpstr>
      <vt:lpstr>Презентация PowerPoint</vt:lpstr>
      <vt:lpstr>Презентация PowerPoint</vt:lpstr>
      <vt:lpstr>Посчитай котов</vt:lpstr>
      <vt:lpstr>Презентация PowerPoint</vt:lpstr>
      <vt:lpstr>Презентация PowerPoint</vt:lpstr>
      <vt:lpstr>Посчитай слонов</vt:lpstr>
      <vt:lpstr>Презентация PowerPoint</vt:lpstr>
      <vt:lpstr>Презентация PowerPoint</vt:lpstr>
      <vt:lpstr>Поздравляем!  Ты молодец!       До новых встреч!</vt:lpstr>
      <vt:lpstr>Помоги маме найти детёныша</vt:lpstr>
      <vt:lpstr>Презентация PowerPoint</vt:lpstr>
      <vt:lpstr>Поздравляем!  Ты молодец!       До новых встреч!</vt:lpstr>
      <vt:lpstr>Назови картинки. В названии какого животного нет звука «С»?</vt:lpstr>
      <vt:lpstr>Презентация PowerPoint</vt:lpstr>
      <vt:lpstr>Презентация PowerPoint</vt:lpstr>
      <vt:lpstr>Назови картинки. В названии какого животного нет звука «Ль»?</vt:lpstr>
      <vt:lpstr>Презентация PowerPoint</vt:lpstr>
      <vt:lpstr>Презентация PowerPoint</vt:lpstr>
      <vt:lpstr>Назови картинки. В названии какого животного нет звука «Р»?</vt:lpstr>
      <vt:lpstr>Презентация PowerPoint</vt:lpstr>
      <vt:lpstr>Презентация PowerPoint</vt:lpstr>
      <vt:lpstr>Поздравляем!  Ты молодец!       До новых встреч!</vt:lpstr>
      <vt:lpstr>На какой сигнал светофора мальчик с собакой может перейти дорогу?</vt:lpstr>
      <vt:lpstr>Посчитай сколько слогов в названии каждого сигнала светофора</vt:lpstr>
      <vt:lpstr>Презентация PowerPoint</vt:lpstr>
      <vt:lpstr>Презентация PowerPoint</vt:lpstr>
      <vt:lpstr>Помоги очистить от мусора прогулочную зону для собак. Собери в контейнер мусор в названии которого, есть звук «Т».</vt:lpstr>
      <vt:lpstr>Помоги очистить от мусора прогулочную зону для собак. Собери в контейнер мусор в названии которого, есть звук «Ть».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Георгий Цагурия</dc:creator>
  <cp:lastModifiedBy>Георгий Цагурия</cp:lastModifiedBy>
  <cp:revision>9</cp:revision>
  <dcterms:created xsi:type="dcterms:W3CDTF">2022-11-22T06:49:58Z</dcterms:created>
  <dcterms:modified xsi:type="dcterms:W3CDTF">2022-12-12T14:16:49Z</dcterms:modified>
</cp:coreProperties>
</file>